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2"/>
  </p:notesMasterIdLst>
  <p:sldIdLst>
    <p:sldId id="256" r:id="rId3"/>
    <p:sldId id="409" r:id="rId4"/>
    <p:sldId id="404" r:id="rId5"/>
    <p:sldId id="400" r:id="rId6"/>
    <p:sldId id="401" r:id="rId7"/>
    <p:sldId id="402" r:id="rId8"/>
    <p:sldId id="405" r:id="rId9"/>
    <p:sldId id="406" r:id="rId10"/>
    <p:sldId id="407" r:id="rId11"/>
    <p:sldId id="408" r:id="rId12"/>
    <p:sldId id="374" r:id="rId13"/>
    <p:sldId id="375" r:id="rId14"/>
    <p:sldId id="394" r:id="rId15"/>
    <p:sldId id="410" r:id="rId16"/>
    <p:sldId id="419" r:id="rId17"/>
    <p:sldId id="416" r:id="rId18"/>
    <p:sldId id="411" r:id="rId19"/>
    <p:sldId id="412" r:id="rId20"/>
    <p:sldId id="325" r:id="rId21"/>
    <p:sldId id="326" r:id="rId22"/>
    <p:sldId id="422" r:id="rId23"/>
    <p:sldId id="437" r:id="rId24"/>
    <p:sldId id="435" r:id="rId25"/>
    <p:sldId id="356" r:id="rId26"/>
    <p:sldId id="368" r:id="rId27"/>
    <p:sldId id="421" r:id="rId28"/>
    <p:sldId id="376" r:id="rId29"/>
    <p:sldId id="377" r:id="rId30"/>
    <p:sldId id="349" r:id="rId31"/>
    <p:sldId id="378" r:id="rId32"/>
    <p:sldId id="379" r:id="rId33"/>
    <p:sldId id="380" r:id="rId34"/>
    <p:sldId id="399" r:id="rId35"/>
    <p:sldId id="390" r:id="rId36"/>
    <p:sldId id="391" r:id="rId37"/>
    <p:sldId id="387" r:id="rId38"/>
    <p:sldId id="392" r:id="rId39"/>
    <p:sldId id="393" r:id="rId40"/>
    <p:sldId id="299" r:id="rId4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7" autoAdjust="0"/>
    <p:restoredTop sz="76437" autoAdjust="0"/>
  </p:normalViewPr>
  <p:slideViewPr>
    <p:cSldViewPr snapToGrid="0">
      <p:cViewPr varScale="1">
        <p:scale>
          <a:sx n="50" d="100"/>
          <a:sy n="50" d="100"/>
        </p:scale>
        <p:origin x="142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ra.Elmaghawry" userId="b691f193-aaf6-4e62-bc5c-f933985003e3" providerId="ADAL" clId="{28A3F4F8-137E-49F5-8306-F6E6BA169E9C}"/>
    <pc:docChg chg="delSld">
      <pc:chgData name="Noura.Elmaghawry" userId="b691f193-aaf6-4e62-bc5c-f933985003e3" providerId="ADAL" clId="{28A3F4F8-137E-49F5-8306-F6E6BA169E9C}" dt="2024-04-28T07:34:07.466" v="0" actId="47"/>
      <pc:docMkLst>
        <pc:docMk/>
      </pc:docMkLst>
      <pc:sldChg chg="del">
        <pc:chgData name="Noura.Elmaghawry" userId="b691f193-aaf6-4e62-bc5c-f933985003e3" providerId="ADAL" clId="{28A3F4F8-137E-49F5-8306-F6E6BA169E9C}" dt="2024-04-28T07:34:07.466" v="0" actId="47"/>
        <pc:sldMkLst>
          <pc:docMk/>
          <pc:sldMk cId="1524580547" sldId="4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48520-B7BD-45F3-9997-201901367C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F161CB-D61D-4439-8805-A8627F70AEC9}">
      <dgm:prSet phldrT="[Text]" custT="1"/>
      <dgm:spPr/>
      <dgm:t>
        <a:bodyPr/>
        <a:lstStyle/>
        <a:p>
          <a:r>
            <a:rPr lang="en-US" sz="2600" dirty="0"/>
            <a:t>Passing parameters</a:t>
          </a:r>
        </a:p>
      </dgm:t>
    </dgm:pt>
    <dgm:pt modelId="{E885E3B2-E07A-4F92-A5E2-10F0F43D68C4}" type="parTrans" cxnId="{F27F487B-FC01-4324-932B-FA8A7D292FD2}">
      <dgm:prSet/>
      <dgm:spPr/>
      <dgm:t>
        <a:bodyPr/>
        <a:lstStyle/>
        <a:p>
          <a:endParaRPr lang="en-US"/>
        </a:p>
      </dgm:t>
    </dgm:pt>
    <dgm:pt modelId="{7FD27E9A-90BE-43BE-BFA5-188BAF513617}" type="sibTrans" cxnId="{F27F487B-FC01-4324-932B-FA8A7D292FD2}">
      <dgm:prSet/>
      <dgm:spPr/>
      <dgm:t>
        <a:bodyPr/>
        <a:lstStyle/>
        <a:p>
          <a:endParaRPr lang="en-US"/>
        </a:p>
      </dgm:t>
    </dgm:pt>
    <dgm:pt modelId="{EC862499-D337-49FE-98AD-D60C1DF90E9B}">
      <dgm:prSet phldrT="[Text]" custT="1"/>
      <dgm:spPr/>
      <dgm:t>
        <a:bodyPr/>
        <a:lstStyle/>
        <a:p>
          <a:r>
            <a:rPr lang="en-US" sz="2600" dirty="0"/>
            <a:t>By Value</a:t>
          </a:r>
        </a:p>
      </dgm:t>
    </dgm:pt>
    <dgm:pt modelId="{C587CF56-ECF3-4369-A38F-285F4F8A7EA4}" type="parTrans" cxnId="{A0327F51-AF89-42B1-A2C4-672719F6DA8E}">
      <dgm:prSet/>
      <dgm:spPr/>
      <dgm:t>
        <a:bodyPr/>
        <a:lstStyle/>
        <a:p>
          <a:endParaRPr lang="en-US"/>
        </a:p>
      </dgm:t>
    </dgm:pt>
    <dgm:pt modelId="{FD585DD4-93AF-4C53-BC60-7BD7C89D609F}" type="sibTrans" cxnId="{A0327F51-AF89-42B1-A2C4-672719F6DA8E}">
      <dgm:prSet/>
      <dgm:spPr/>
      <dgm:t>
        <a:bodyPr/>
        <a:lstStyle/>
        <a:p>
          <a:endParaRPr lang="en-US"/>
        </a:p>
      </dgm:t>
    </dgm:pt>
    <dgm:pt modelId="{CF2ACE72-BC81-4EEA-9ACF-FB695B294DB0}">
      <dgm:prSet phldrT="[Text]" custT="1"/>
      <dgm:spPr/>
      <dgm:t>
        <a:bodyPr/>
        <a:lstStyle/>
        <a:p>
          <a:r>
            <a:rPr lang="en-US" sz="2600" dirty="0"/>
            <a:t>By Reference</a:t>
          </a:r>
        </a:p>
      </dgm:t>
    </dgm:pt>
    <dgm:pt modelId="{C16F8C4B-DADA-47F0-ADFE-A8765515DE79}" type="parTrans" cxnId="{26F14A36-C70E-4514-AAF2-E62646D098A4}">
      <dgm:prSet/>
      <dgm:spPr/>
      <dgm:t>
        <a:bodyPr/>
        <a:lstStyle/>
        <a:p>
          <a:endParaRPr lang="en-US"/>
        </a:p>
      </dgm:t>
    </dgm:pt>
    <dgm:pt modelId="{F81498C5-2F8D-43EE-AECA-A92D1C545D10}" type="sibTrans" cxnId="{26F14A36-C70E-4514-AAF2-E62646D098A4}">
      <dgm:prSet/>
      <dgm:spPr/>
      <dgm:t>
        <a:bodyPr/>
        <a:lstStyle/>
        <a:p>
          <a:endParaRPr lang="en-US"/>
        </a:p>
      </dgm:t>
    </dgm:pt>
    <dgm:pt modelId="{E80489C8-E407-47B7-8A8C-0F260751DF64}" type="pres">
      <dgm:prSet presAssocID="{F0B48520-B7BD-45F3-9997-201901367C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372F46-458B-4F5D-8B51-660781D8AF05}" type="pres">
      <dgm:prSet presAssocID="{31F161CB-D61D-4439-8805-A8627F70AEC9}" presName="hierRoot1" presStyleCnt="0"/>
      <dgm:spPr/>
    </dgm:pt>
    <dgm:pt modelId="{4FA854DB-AE67-42A7-8CE7-FB7D6A9074DE}" type="pres">
      <dgm:prSet presAssocID="{31F161CB-D61D-4439-8805-A8627F70AEC9}" presName="composite" presStyleCnt="0"/>
      <dgm:spPr/>
    </dgm:pt>
    <dgm:pt modelId="{375B0854-6346-4C7E-B6C8-B182C17CB119}" type="pres">
      <dgm:prSet presAssocID="{31F161CB-D61D-4439-8805-A8627F70AEC9}" presName="background" presStyleLbl="node0" presStyleIdx="0" presStyleCnt="1"/>
      <dgm:spPr/>
    </dgm:pt>
    <dgm:pt modelId="{4CCD3A8C-D019-494E-9384-C63BF5986615}" type="pres">
      <dgm:prSet presAssocID="{31F161CB-D61D-4439-8805-A8627F70AEC9}" presName="text" presStyleLbl="fgAcc0" presStyleIdx="0" presStyleCnt="1">
        <dgm:presLayoutVars>
          <dgm:chPref val="3"/>
        </dgm:presLayoutVars>
      </dgm:prSet>
      <dgm:spPr/>
    </dgm:pt>
    <dgm:pt modelId="{B9E3832A-4CEF-4F49-A3C6-E354F05730B5}" type="pres">
      <dgm:prSet presAssocID="{31F161CB-D61D-4439-8805-A8627F70AEC9}" presName="hierChild2" presStyleCnt="0"/>
      <dgm:spPr/>
    </dgm:pt>
    <dgm:pt modelId="{DA5D2775-D9F7-476C-B75A-4FB3A5EC3DE1}" type="pres">
      <dgm:prSet presAssocID="{C587CF56-ECF3-4369-A38F-285F4F8A7EA4}" presName="Name10" presStyleLbl="parChTrans1D2" presStyleIdx="0" presStyleCnt="2"/>
      <dgm:spPr/>
    </dgm:pt>
    <dgm:pt modelId="{12908503-8262-40FA-9833-D41501AD8348}" type="pres">
      <dgm:prSet presAssocID="{EC862499-D337-49FE-98AD-D60C1DF90E9B}" presName="hierRoot2" presStyleCnt="0"/>
      <dgm:spPr/>
    </dgm:pt>
    <dgm:pt modelId="{2FC89FAB-25EF-49F1-8BDE-5089F9C4B128}" type="pres">
      <dgm:prSet presAssocID="{EC862499-D337-49FE-98AD-D60C1DF90E9B}" presName="composite2" presStyleCnt="0"/>
      <dgm:spPr/>
    </dgm:pt>
    <dgm:pt modelId="{67E20533-4420-4CE4-950B-3BBEFE856DF2}" type="pres">
      <dgm:prSet presAssocID="{EC862499-D337-49FE-98AD-D60C1DF90E9B}" presName="background2" presStyleLbl="node2" presStyleIdx="0" presStyleCnt="2"/>
      <dgm:spPr/>
    </dgm:pt>
    <dgm:pt modelId="{8EA4B570-371E-4756-BF39-B45C2B9A46A5}" type="pres">
      <dgm:prSet presAssocID="{EC862499-D337-49FE-98AD-D60C1DF90E9B}" presName="text2" presStyleLbl="fgAcc2" presStyleIdx="0" presStyleCnt="2">
        <dgm:presLayoutVars>
          <dgm:chPref val="3"/>
        </dgm:presLayoutVars>
      </dgm:prSet>
      <dgm:spPr/>
    </dgm:pt>
    <dgm:pt modelId="{25B2F28F-F71B-4590-B7C7-85EEE1505B9E}" type="pres">
      <dgm:prSet presAssocID="{EC862499-D337-49FE-98AD-D60C1DF90E9B}" presName="hierChild3" presStyleCnt="0"/>
      <dgm:spPr/>
    </dgm:pt>
    <dgm:pt modelId="{EA53E830-E1AF-4AF2-9748-BFBDB73E6656}" type="pres">
      <dgm:prSet presAssocID="{C16F8C4B-DADA-47F0-ADFE-A8765515DE79}" presName="Name10" presStyleLbl="parChTrans1D2" presStyleIdx="1" presStyleCnt="2"/>
      <dgm:spPr/>
    </dgm:pt>
    <dgm:pt modelId="{A81DC0E8-E8C3-4F3E-B4D0-8A2A3C1FFE1B}" type="pres">
      <dgm:prSet presAssocID="{CF2ACE72-BC81-4EEA-9ACF-FB695B294DB0}" presName="hierRoot2" presStyleCnt="0"/>
      <dgm:spPr/>
    </dgm:pt>
    <dgm:pt modelId="{6164654C-0260-4E54-B534-73675B838581}" type="pres">
      <dgm:prSet presAssocID="{CF2ACE72-BC81-4EEA-9ACF-FB695B294DB0}" presName="composite2" presStyleCnt="0"/>
      <dgm:spPr/>
    </dgm:pt>
    <dgm:pt modelId="{4554D1A2-264C-4932-AC65-678203EEA0A5}" type="pres">
      <dgm:prSet presAssocID="{CF2ACE72-BC81-4EEA-9ACF-FB695B294DB0}" presName="background2" presStyleLbl="node2" presStyleIdx="1" presStyleCnt="2"/>
      <dgm:spPr/>
    </dgm:pt>
    <dgm:pt modelId="{98849E62-7855-4956-9059-C8C7CCC5C581}" type="pres">
      <dgm:prSet presAssocID="{CF2ACE72-BC81-4EEA-9ACF-FB695B294DB0}" presName="text2" presStyleLbl="fgAcc2" presStyleIdx="1" presStyleCnt="2">
        <dgm:presLayoutVars>
          <dgm:chPref val="3"/>
        </dgm:presLayoutVars>
      </dgm:prSet>
      <dgm:spPr/>
    </dgm:pt>
    <dgm:pt modelId="{2312F41C-D326-4687-98A3-76678F47F55B}" type="pres">
      <dgm:prSet presAssocID="{CF2ACE72-BC81-4EEA-9ACF-FB695B294DB0}" presName="hierChild3" presStyleCnt="0"/>
      <dgm:spPr/>
    </dgm:pt>
  </dgm:ptLst>
  <dgm:cxnLst>
    <dgm:cxn modelId="{187D6623-A3D4-4794-A3AE-B63C13BD098B}" type="presOf" srcId="{CF2ACE72-BC81-4EEA-9ACF-FB695B294DB0}" destId="{98849E62-7855-4956-9059-C8C7CCC5C581}" srcOrd="0" destOrd="0" presId="urn:microsoft.com/office/officeart/2005/8/layout/hierarchy1"/>
    <dgm:cxn modelId="{1022602D-6922-44E2-B31A-9FF8137679B3}" type="presOf" srcId="{EC862499-D337-49FE-98AD-D60C1DF90E9B}" destId="{8EA4B570-371E-4756-BF39-B45C2B9A46A5}" srcOrd="0" destOrd="0" presId="urn:microsoft.com/office/officeart/2005/8/layout/hierarchy1"/>
    <dgm:cxn modelId="{26F14A36-C70E-4514-AAF2-E62646D098A4}" srcId="{31F161CB-D61D-4439-8805-A8627F70AEC9}" destId="{CF2ACE72-BC81-4EEA-9ACF-FB695B294DB0}" srcOrd="1" destOrd="0" parTransId="{C16F8C4B-DADA-47F0-ADFE-A8765515DE79}" sibTransId="{F81498C5-2F8D-43EE-AECA-A92D1C545D10}"/>
    <dgm:cxn modelId="{918B974E-294C-483B-9F7E-D13101F229CC}" type="presOf" srcId="{C16F8C4B-DADA-47F0-ADFE-A8765515DE79}" destId="{EA53E830-E1AF-4AF2-9748-BFBDB73E6656}" srcOrd="0" destOrd="0" presId="urn:microsoft.com/office/officeart/2005/8/layout/hierarchy1"/>
    <dgm:cxn modelId="{A0327F51-AF89-42B1-A2C4-672719F6DA8E}" srcId="{31F161CB-D61D-4439-8805-A8627F70AEC9}" destId="{EC862499-D337-49FE-98AD-D60C1DF90E9B}" srcOrd="0" destOrd="0" parTransId="{C587CF56-ECF3-4369-A38F-285F4F8A7EA4}" sibTransId="{FD585DD4-93AF-4C53-BC60-7BD7C89D609F}"/>
    <dgm:cxn modelId="{F27F487B-FC01-4324-932B-FA8A7D292FD2}" srcId="{F0B48520-B7BD-45F3-9997-201901367C3F}" destId="{31F161CB-D61D-4439-8805-A8627F70AEC9}" srcOrd="0" destOrd="0" parTransId="{E885E3B2-E07A-4F92-A5E2-10F0F43D68C4}" sibTransId="{7FD27E9A-90BE-43BE-BFA5-188BAF513617}"/>
    <dgm:cxn modelId="{36526B9B-4065-4E33-8645-2F3EAA12C148}" type="presOf" srcId="{C587CF56-ECF3-4369-A38F-285F4F8A7EA4}" destId="{DA5D2775-D9F7-476C-B75A-4FB3A5EC3DE1}" srcOrd="0" destOrd="0" presId="urn:microsoft.com/office/officeart/2005/8/layout/hierarchy1"/>
    <dgm:cxn modelId="{6F01FAA3-7DD6-4CBE-BCBC-8B6DAFE388E1}" type="presOf" srcId="{F0B48520-B7BD-45F3-9997-201901367C3F}" destId="{E80489C8-E407-47B7-8A8C-0F260751DF64}" srcOrd="0" destOrd="0" presId="urn:microsoft.com/office/officeart/2005/8/layout/hierarchy1"/>
    <dgm:cxn modelId="{DE00A9DF-C55F-4DC2-825F-CF581BFB4BF1}" type="presOf" srcId="{31F161CB-D61D-4439-8805-A8627F70AEC9}" destId="{4CCD3A8C-D019-494E-9384-C63BF5986615}" srcOrd="0" destOrd="0" presId="urn:microsoft.com/office/officeart/2005/8/layout/hierarchy1"/>
    <dgm:cxn modelId="{4E5B5EF5-9F59-438A-834D-1FE1283FBCCF}" type="presParOf" srcId="{E80489C8-E407-47B7-8A8C-0F260751DF64}" destId="{B7372F46-458B-4F5D-8B51-660781D8AF05}" srcOrd="0" destOrd="0" presId="urn:microsoft.com/office/officeart/2005/8/layout/hierarchy1"/>
    <dgm:cxn modelId="{26F0654C-F5A6-48BF-81F1-9848D1AE8FFE}" type="presParOf" srcId="{B7372F46-458B-4F5D-8B51-660781D8AF05}" destId="{4FA854DB-AE67-42A7-8CE7-FB7D6A9074DE}" srcOrd="0" destOrd="0" presId="urn:microsoft.com/office/officeart/2005/8/layout/hierarchy1"/>
    <dgm:cxn modelId="{9A4812CE-6DBB-4BC6-9EB6-8790E3E89B27}" type="presParOf" srcId="{4FA854DB-AE67-42A7-8CE7-FB7D6A9074DE}" destId="{375B0854-6346-4C7E-B6C8-B182C17CB119}" srcOrd="0" destOrd="0" presId="urn:microsoft.com/office/officeart/2005/8/layout/hierarchy1"/>
    <dgm:cxn modelId="{B7B464D9-C0A5-4A52-8014-7F5D40AAE513}" type="presParOf" srcId="{4FA854DB-AE67-42A7-8CE7-FB7D6A9074DE}" destId="{4CCD3A8C-D019-494E-9384-C63BF5986615}" srcOrd="1" destOrd="0" presId="urn:microsoft.com/office/officeart/2005/8/layout/hierarchy1"/>
    <dgm:cxn modelId="{E6245134-7FB0-4741-B08D-2D5472206DD1}" type="presParOf" srcId="{B7372F46-458B-4F5D-8B51-660781D8AF05}" destId="{B9E3832A-4CEF-4F49-A3C6-E354F05730B5}" srcOrd="1" destOrd="0" presId="urn:microsoft.com/office/officeart/2005/8/layout/hierarchy1"/>
    <dgm:cxn modelId="{C182AFF9-D98F-4810-BDDE-AAF9EB7164CB}" type="presParOf" srcId="{B9E3832A-4CEF-4F49-A3C6-E354F05730B5}" destId="{DA5D2775-D9F7-476C-B75A-4FB3A5EC3DE1}" srcOrd="0" destOrd="0" presId="urn:microsoft.com/office/officeart/2005/8/layout/hierarchy1"/>
    <dgm:cxn modelId="{E12BE0F2-C2D4-433C-8660-C968D6E68E18}" type="presParOf" srcId="{B9E3832A-4CEF-4F49-A3C6-E354F05730B5}" destId="{12908503-8262-40FA-9833-D41501AD8348}" srcOrd="1" destOrd="0" presId="urn:microsoft.com/office/officeart/2005/8/layout/hierarchy1"/>
    <dgm:cxn modelId="{BCD50497-7201-4A20-A877-4ADF1833F304}" type="presParOf" srcId="{12908503-8262-40FA-9833-D41501AD8348}" destId="{2FC89FAB-25EF-49F1-8BDE-5089F9C4B128}" srcOrd="0" destOrd="0" presId="urn:microsoft.com/office/officeart/2005/8/layout/hierarchy1"/>
    <dgm:cxn modelId="{EE68F3EA-092B-4609-AA57-0555517F07A0}" type="presParOf" srcId="{2FC89FAB-25EF-49F1-8BDE-5089F9C4B128}" destId="{67E20533-4420-4CE4-950B-3BBEFE856DF2}" srcOrd="0" destOrd="0" presId="urn:microsoft.com/office/officeart/2005/8/layout/hierarchy1"/>
    <dgm:cxn modelId="{B35E107D-4C10-488F-838E-B30762716ACB}" type="presParOf" srcId="{2FC89FAB-25EF-49F1-8BDE-5089F9C4B128}" destId="{8EA4B570-371E-4756-BF39-B45C2B9A46A5}" srcOrd="1" destOrd="0" presId="urn:microsoft.com/office/officeart/2005/8/layout/hierarchy1"/>
    <dgm:cxn modelId="{56E503D0-D6D1-4B3C-9A09-9EA435BA427C}" type="presParOf" srcId="{12908503-8262-40FA-9833-D41501AD8348}" destId="{25B2F28F-F71B-4590-B7C7-85EEE1505B9E}" srcOrd="1" destOrd="0" presId="urn:microsoft.com/office/officeart/2005/8/layout/hierarchy1"/>
    <dgm:cxn modelId="{93CAF929-8D13-4EC4-93B4-718A1687E802}" type="presParOf" srcId="{B9E3832A-4CEF-4F49-A3C6-E354F05730B5}" destId="{EA53E830-E1AF-4AF2-9748-BFBDB73E6656}" srcOrd="2" destOrd="0" presId="urn:microsoft.com/office/officeart/2005/8/layout/hierarchy1"/>
    <dgm:cxn modelId="{2FBE39C9-387B-4B23-B215-887C4DCCFA66}" type="presParOf" srcId="{B9E3832A-4CEF-4F49-A3C6-E354F05730B5}" destId="{A81DC0E8-E8C3-4F3E-B4D0-8A2A3C1FFE1B}" srcOrd="3" destOrd="0" presId="urn:microsoft.com/office/officeart/2005/8/layout/hierarchy1"/>
    <dgm:cxn modelId="{1DDBBCD6-63AC-42CB-9657-68D214215933}" type="presParOf" srcId="{A81DC0E8-E8C3-4F3E-B4D0-8A2A3C1FFE1B}" destId="{6164654C-0260-4E54-B534-73675B838581}" srcOrd="0" destOrd="0" presId="urn:microsoft.com/office/officeart/2005/8/layout/hierarchy1"/>
    <dgm:cxn modelId="{7741E476-96DC-4085-843E-67E322A78D99}" type="presParOf" srcId="{6164654C-0260-4E54-B534-73675B838581}" destId="{4554D1A2-264C-4932-AC65-678203EEA0A5}" srcOrd="0" destOrd="0" presId="urn:microsoft.com/office/officeart/2005/8/layout/hierarchy1"/>
    <dgm:cxn modelId="{F84C3AC5-0866-4883-8DD1-7F05A856C5BB}" type="presParOf" srcId="{6164654C-0260-4E54-B534-73675B838581}" destId="{98849E62-7855-4956-9059-C8C7CCC5C581}" srcOrd="1" destOrd="0" presId="urn:microsoft.com/office/officeart/2005/8/layout/hierarchy1"/>
    <dgm:cxn modelId="{A179FD82-1E40-4943-8565-157F84B211DA}" type="presParOf" srcId="{A81DC0E8-E8C3-4F3E-B4D0-8A2A3C1FFE1B}" destId="{2312F41C-D326-4687-98A3-76678F47F5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3E830-E1AF-4AF2-9748-BFBDB73E6656}">
      <dsp:nvSpPr>
        <dsp:cNvPr id="0" name=""/>
        <dsp:cNvSpPr/>
      </dsp:nvSpPr>
      <dsp:spPr>
        <a:xfrm>
          <a:off x="3924300" y="1599236"/>
          <a:ext cx="1536699" cy="73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379"/>
              </a:lnTo>
              <a:lnTo>
                <a:pt x="1536699" y="498379"/>
              </a:lnTo>
              <a:lnTo>
                <a:pt x="1536699" y="73132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2775-D9F7-476C-B75A-4FB3A5EC3DE1}">
      <dsp:nvSpPr>
        <dsp:cNvPr id="0" name=""/>
        <dsp:cNvSpPr/>
      </dsp:nvSpPr>
      <dsp:spPr>
        <a:xfrm>
          <a:off x="2387600" y="1599236"/>
          <a:ext cx="1536699" cy="731329"/>
        </a:xfrm>
        <a:custGeom>
          <a:avLst/>
          <a:gdLst/>
          <a:ahLst/>
          <a:cxnLst/>
          <a:rect l="0" t="0" r="0" b="0"/>
          <a:pathLst>
            <a:path>
              <a:moveTo>
                <a:pt x="1536699" y="0"/>
              </a:moveTo>
              <a:lnTo>
                <a:pt x="1536699" y="498379"/>
              </a:lnTo>
              <a:lnTo>
                <a:pt x="0" y="498379"/>
              </a:lnTo>
              <a:lnTo>
                <a:pt x="0" y="73132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B0854-6346-4C7E-B6C8-B182C17CB119}">
      <dsp:nvSpPr>
        <dsp:cNvPr id="0" name=""/>
        <dsp:cNvSpPr/>
      </dsp:nvSpPr>
      <dsp:spPr>
        <a:xfrm>
          <a:off x="2667000" y="2465"/>
          <a:ext cx="2514599" cy="1596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D3A8C-D019-494E-9384-C63BF5986615}">
      <dsp:nvSpPr>
        <dsp:cNvPr id="0" name=""/>
        <dsp:cNvSpPr/>
      </dsp:nvSpPr>
      <dsp:spPr>
        <a:xfrm>
          <a:off x="2946400" y="267895"/>
          <a:ext cx="2514599" cy="1596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Passing parameters</a:t>
          </a:r>
        </a:p>
      </dsp:txBody>
      <dsp:txXfrm>
        <a:off x="2993168" y="314663"/>
        <a:ext cx="2421063" cy="1503234"/>
      </dsp:txXfrm>
    </dsp:sp>
    <dsp:sp modelId="{67E20533-4420-4CE4-950B-3BBEFE856DF2}">
      <dsp:nvSpPr>
        <dsp:cNvPr id="0" name=""/>
        <dsp:cNvSpPr/>
      </dsp:nvSpPr>
      <dsp:spPr>
        <a:xfrm>
          <a:off x="1130300" y="2330566"/>
          <a:ext cx="2514599" cy="1596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4B570-371E-4756-BF39-B45C2B9A46A5}">
      <dsp:nvSpPr>
        <dsp:cNvPr id="0" name=""/>
        <dsp:cNvSpPr/>
      </dsp:nvSpPr>
      <dsp:spPr>
        <a:xfrm>
          <a:off x="1409700" y="2595996"/>
          <a:ext cx="2514599" cy="1596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By Value</a:t>
          </a:r>
        </a:p>
      </dsp:txBody>
      <dsp:txXfrm>
        <a:off x="1456468" y="2642764"/>
        <a:ext cx="2421063" cy="1503234"/>
      </dsp:txXfrm>
    </dsp:sp>
    <dsp:sp modelId="{4554D1A2-264C-4932-AC65-678203EEA0A5}">
      <dsp:nvSpPr>
        <dsp:cNvPr id="0" name=""/>
        <dsp:cNvSpPr/>
      </dsp:nvSpPr>
      <dsp:spPr>
        <a:xfrm>
          <a:off x="4203699" y="2330566"/>
          <a:ext cx="2514599" cy="1596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49E62-7855-4956-9059-C8C7CCC5C581}">
      <dsp:nvSpPr>
        <dsp:cNvPr id="0" name=""/>
        <dsp:cNvSpPr/>
      </dsp:nvSpPr>
      <dsp:spPr>
        <a:xfrm>
          <a:off x="4483100" y="2595996"/>
          <a:ext cx="2514599" cy="1596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By Reference</a:t>
          </a:r>
        </a:p>
      </dsp:txBody>
      <dsp:txXfrm>
        <a:off x="4529868" y="2642764"/>
        <a:ext cx="2421063" cy="1503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8T06:25:10.00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1 110,'37'0,"90"2,1-6,216-35,-183 12,289-13,167 39,-332 4,2747-1,-1803 93,-1172-88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2T21:47:32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89,'0'0,"0"-1,0 0,0 0,1 0,-1 0,0 1,1-1,-1 0,1 0,-1 1,1-1,-1 0,1 1,0-1,-1 1,1-1,-1 0,1 1,0 0,0-1,-1 1,1-1,0 1,0 0,0-1,-1 1,3 0,26-5,-24 4,105-7,127 7,-121 3,1879-1,-1521-25,-414 20,85-10,120-4,-16 18,-161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2T21:47:35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0,'158'0,"864"22,1383 73,-2217-98,108 4,-168 13,33 1,552-12,-372-5,-238 2,-19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2T21:47:37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0,'4548'0,"-4456"5,124 21,-125-13,-43-7,-1 2,1 2,59 20,-91-25,0 0,0-2,1 0,-1 0,1-2,29-1,-23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1:59:12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1:59:4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2504 8632 24575,'581'28'0,"-121"-1"0,295-30 0,-668-5 6,0-4-1,-2-3 1,148-47-1,-103 15-310,202-102 1,217-145 157,-42 22 176,-490 263-29,342-185 0,-278 144 0,-2-3 0,91-79 0,-116 82 0,84-102 0,30-71 0,-41 53 0,436-493 68,-206 254-35,-307 348-33,45-70 0,-76 101 0,-1-2 0,-2 0 0,-1-1 0,17-57 0,-6-11 0,-5-1 0,9-130 0,-7-213 0,-21-492 337,-5 425-70,2 480-267,-1 0 0,-1 0 0,-2 0 0,-2 0 0,0 1 0,-3 0 0,0 0 0,-2 1 0,-1 0 0,-28-46 0,4 18 0,-3 0 0,-56-61 0,-106-94 0,34 54 0,-258-187 0,289 259 0,87 59 0,-53-42 0,59 37 0,-2 1 0,0 2 0,-64-30 0,-422-183 0,391 185 0,-229-62 0,149 53 0,-265-65 0,383 112 0,0 5 0,-200-2 0,-459-18 0,251-6 0,-102-12 0,62 12 0,43 4 0,-247-10 0,609 44 0,0-7 0,-223-42 0,360 50 0,0 0 0,0-1 0,1 0 0,-1 0 0,0-1 0,1 0 0,-11-7 0,18 10 0,-1 0 0,0-1 0,1 1 0,-1 0 0,1-1 0,-1 0 0,1 1 0,0-1 0,0 0 0,0 1 0,0-1 0,0 0 0,0 0 0,0 0 0,0 0 0,1 0 0,-1 0 0,1 0 0,0 0 0,-1 0 0,1 0 0,0 0 0,0-1 0,0 1 0,1 0 0,-1 0 0,0 0 0,1 0 0,-1 0 0,1 0 0,0 0 0,0 0 0,0 0 0,0 0 0,0 1 0,0-1 0,2-2 0,2-3 0,0 1 0,0 0 0,0 1 0,1-1 0,0 1 0,0 0 0,0 1 0,1-1 0,-1 1 0,13-5 0,8-2 0,44-12 0,-29 10 0,-3 2 0,0 2 0,48-5 0,-38 7 0,52-18 0,-73 17 0,-1 1 0,51-6 0,84 11 0,-72 3 0,-222 1 0,-147 8 0,250-7 0,-286 43 0,293-40 0,0 1 0,0 1 0,1 1 0,-37 22 0,-71 57 0,96-63 0,-2-1 0,0-2 0,-1-1 0,-39 16 0,47-28 0,21-7 0,0 0 0,0 0 0,1 1 0,-1 0 0,0 0 0,1 0 0,0 1 0,0 0 0,0 0 0,-10 9 0,15-12 0,1-1 0,0 1 0,-1-1 0,1 1 0,0-1 0,-1 1 0,1 0 0,0-1 0,0 1 0,-1-1 0,1 1 0,0-1 0,0 1 0,0 0 0,0-1 0,0 1 0,0 0 0,0-1 0,0 1 0,0-1 0,0 1 0,0 0 0,0-1 0,0 1 0,1-1 0,-1 1 0,0 0 0,0-1 0,1 1 0,-1-1 0,0 1 0,1-1 0,-1 1 0,0-1 0,1 1 0,-1-1 0,1 1 0,-1-1 0,1 0 0,-1 1 0,1-1 0,-1 0 0,1 1 0,-1-1 0,2 0 0,31 11 0,-28-10 0,20 5 0,17 2 0,0 2 0,0 3 0,-2 1 0,60 29 0,-70-26 0,4 2 0,67 28 0,-43-27-21,65 26-1323,-107-38-5482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1:59:54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7158 2459 24575,'-370'-20'0,"291"14"0,-11-4 0,0-4 0,-130-38 0,65 18 0,2 0 0,-604-244 0,562 186 0,159 71 0,0-1 0,1-2 0,-35-32 0,-196-169 0,183 161 0,-125-71 0,140 93 0,43 25 0,-2 1 0,-55-24 0,-491-179 0,462 177 0,-186-100 0,-185-152 0,384 231 0,-23-16 0,80 49 0,-1 1 0,-87-43 0,102 61 0,-1 2 0,-34-8 0,35 11 0,0-2 0,-36-14 0,30 5 0,-1 2 0,0 2 0,-1 1 0,-1 2 0,1 1 0,-2 2 0,-60-5 0,-158-7 0,162 11 0,-11-6 0,54 7 0,-56-2 0,-123 10 0,210-2 0,-1-2 0,1 1 0,0-2 0,1-1 0,-22-8 0,13 5 0,-35-7 0,-4 8 0,0 3 0,-94 6 0,39 1 0,-22-3-1365,116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1:59:5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0 24575,'1'0'0,"0"0"0,0 0 0,0 1 0,-1-1 0,1 0 0,0 0 0,0 0 0,-1 1 0,1-1 0,0 1 0,0-1 0,-1 0 0,1 1 0,0-1 0,-1 1 0,1-1 0,-1 1 0,1 0 0,-1-1 0,1 1 0,-1 0 0,1-1 0,-1 1 0,0 0 0,1-1 0,-1 1 0,0 0 0,0 0 0,1-1 0,-1 1 0,0 0 0,0 0 0,0 0 0,0-1 0,0 1 0,0 0 0,0 0 0,0 0 0,-1 1 0,-6 32 0,-14 12 0,-1-2 0,-3 0 0,-39 53 0,59-90 0,-12 15 0,0-1 0,-2 0 0,0-1 0,-2-1 0,0-1 0,-26 16 0,42-30 0,1-1 0,-1 1 0,1 0 0,0 0 0,0 0 0,1 0 0,-1 1 0,1 0 0,0 0 0,0-1 0,-3 9 0,5-10 0,0 1 0,0 0 0,1 0 0,-1 0 0,1 0 0,0 0 0,0 0 0,0 0 0,0 0 0,1 0 0,-1 0 0,1 0 0,0 0 0,1 0 0,-1 0 0,0-1 0,3 5 0,9 15 0,1-1 0,0 0 0,2-1 0,18 19 0,80 74 0,-85-88-119,55 49 370,-76-69-438,1 0 0,0 0-1,0-1 1,1 0 0,-1 0 0,1-1 0,20 6 0,-8-8-6639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2:00:0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1165 24575,'13'11'0,"0"-1"0,0-1 0,1 0 0,1 0 0,27 11 0,-23-11 0,12 5 0,1-2 0,0-1 0,39 7 0,103 14 0,-132-25 0,137 20 0,0-7 0,316-5 0,-453-19 0,-1-1 0,1-2 0,-1-2 0,-1-2 0,49-19 0,188-101 0,-104 38 0,-144 75 0,42-31 0,-43 28 0,42-23 0,16 2 0,151-48 0,-79 32 0,-89 24 0,-52 24 0,0 1 0,36-14 0,120-37 0,-136 46 0,-2-2 0,53-32 0,-56 29 0,1 2 0,0 1 0,37-13 0,-48 24 0,-1-2 0,1-1 0,-1 0 0,-1-2 0,1 0 0,-2-2 0,31-21 0,-34 20 0,0 0 0,1 2 0,0 0 0,1 1 0,0 1 0,0 0 0,1 2 0,34-10 0,-9 7 0,1 2 0,85-3 0,-106 10 0,216-35 0,-138 18 0,-92 17 0,0-1 0,-1 1 0,1-2 0,0 0 0,0 0 0,-1 0 0,0-2 0,0 1 0,10-7 0,-19 11 0,1 0 0,-1 0 0,0 0 0,1-1 0,-1 1 0,0 0 0,0 0 0,1 0 0,-1-1 0,0 1 0,0 0 0,1 0 0,-1-1 0,0 1 0,0 0 0,0-1 0,0 1 0,1 0 0,-1-1 0,0 1 0,0 0 0,0-1 0,0 1 0,0 0 0,0-1 0,0 1 0,0 0 0,0-1 0,0 1 0,0 0 0,0-1 0,0 1 0,0 0 0,0 0 0,-1-1 0,1 1 0,0 0 0,0-1 0,0 1 0,-16-7 0,-23 2 0,38 5 0,-156 0 0,-14 0 0,154-2 0,1-1 0,0-1 0,0-1 0,1 0 0,-1-1 0,-14-8 0,9 5 0,-1 0 0,-24-6 0,-77-12 0,-82-22 0,182 43 0,18 7 0,13 5 0,14 5 0,296 68 0,-244-67 0,0-3 0,105-1 0,-112-10 0,94 4 0,-160-2 0,1 0 0,-1 0 0,1 0 0,-1 0 0,1 0 0,-1 0 0,1 1 0,-1-1 0,0 1 0,1-1 0,-1 1 0,0-1 0,1 1 0,-1 0 0,0 0 0,0 0 0,0 0 0,0-1 0,1 2 0,-1-1 0,0 0 0,-1 0 0,1 0 0,0 0 0,0 0 0,0 1 0,-1-1 0,1 0 0,-1 1 0,1-1 0,-1 1 0,1-1 0,-1 0 0,0 1 0,0-1 0,0 1 0,0-1 0,0 1 0,0-1 0,0 1 0,0-1 0,0 1 0,-1-1 0,1 0 0,-2 3 0,-2 8 0,-1 1 0,0-1 0,-1 0 0,-9 14 0,2-3 0,-89 166 0,64-122 0,-34 52-1365,57-94-5461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2:00:1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1936 32 24575,'27'-8'0,"-1"2"0,1 1 0,46-4 0,86 7 0,-100 2 0,126-1 0,299 4 0,-476-3 0,0 1 0,0-1 0,0 2 0,0-1 0,-1 1 0,1 0 0,13 6 0,-18-6 0,0-1 0,0 2 0,0-1 0,0 0 0,0 0 0,-1 1 0,1-1 0,-1 1 0,0 0 0,0 0 0,0 0 0,0 0 0,0 0 0,0 0 0,-1 1 0,0-1 0,0 0 0,2 6 0,1 20 0,-1 0 0,-1 0 0,-1 0 0,-1 0 0,-7 40 0,1 23 0,5-49 0,1-18 0,0 0 0,-6 26 0,4-41 0,0-1 0,-1 1 0,0-1 0,0 0 0,-1 0 0,0 0 0,-1-1 0,-10 15 0,-21 19 0,-2-2 0,-1-1 0,-2-3 0,-51 36 0,1 1 0,41-36 0,-2-2 0,-98 49 0,23-14 0,-110 81 0,-23 13 0,51-48 0,-130 82 0,138-72 0,-86 62 0,-54 87 0,278-225 0,-34 32 0,86-71 0,1 1 0,0 0 0,0 0 0,1 1 0,1 0 0,-8 16 0,-16 44 0,-41 77 0,59-124 0,1 1 0,1 1 0,2 0 0,1 1 0,1 0 0,1 0 0,1 0 0,2 1 0,1 0 0,1 36 0,0-17 0,-9 52 0,-1 42 0,10-69 0,5 139 0,1-196 0,0 0 0,1 0 0,1-1 0,0 0 0,1 0 0,12 20 0,-9-18 0,8 14 0,29 39 0,-3-8 0,-36-52 0,0 0 0,2 0 0,-1 0 0,1-2 0,1 1 0,0-1 0,0-1 0,1 0 0,0 0 0,24 10 0,-10-6 0,1-2 0,1-1 0,0-1 0,36 6 0,-8-8 0,0-2 0,99-7 0,-46 0 0,-6 4 0,97-3 0,-176-2 0,-1 0 0,1-2 0,-1-1 0,22-9 0,-4 1 0,56-26 0,-63 25 0,41-13 0,-56 22 0,0-1 0,0 0 0,-1-2 0,0 0 0,29-22 0,73-72 0,-115 99 0,0 1 0,-1-1 0,1-1 0,-1 1 0,6-11 0,-9 15 0,0 0 0,-1 0 0,1 0 0,-1 0 0,0 0 0,1 0 0,-1 0 0,0-1 0,1 1 0,-1 0 0,0 0 0,0 0 0,0 0 0,0-1 0,0 1 0,0 0 0,-1 0 0,1 0 0,0 0 0,0-1 0,-1 1 0,1 0 0,-1 0 0,1 0 0,-1 0 0,0 0 0,1 0 0,-1 0 0,0 0 0,0 0 0,1 0 0,-1 1 0,0-1 0,0 0 0,0 0 0,0 1 0,0-1 0,0 1 0,0-1 0,-2 0 0,-10-3 0,1 1 0,0 1 0,-1 0 0,1 0 0,-1 1 0,0 1 0,1 0 0,-20 3 0,-2-1 0,-124 15 0,7-1 0,79-14 0,529-4 0,-257 3 0,-187-2 0,0 0 0,-1-1 0,1-1 0,20-6 0,21-4 0,-54 13 0,1 0 0,-1 0 0,1-1 0,-1 1 0,1 0 0,-1 0 0,1 0 0,-1 0 0,1 0 0,-1 0 0,1 0 0,-1 0 0,1 0 0,-1 0 0,1 0 0,-1 0 0,1 1 0,-1-1 0,1 0 0,-1 0 0,1 0 0,-1 1 0,1-1 0,-1 0 0,0 1 0,1-1 0,-1 0 0,1 1 0,-1-1 0,0 0 0,1 1 0,-1-1 0,0 1 0,0-1 0,1 1 0,-1-1 0,0 1 0,0-1 0,0 1 0,1-1 0,-1 1 0,0-1 0,0 1 0,0-1 0,0 1 0,0-1 0,0 1 0,0-1 0,0 1 0,0-1 0,0 1 0,-1-1 0,1 1 0,0-1 0,0 1 0,0-1 0,-1 1 0,1-1 0,0 1 0,0-1 0,-1 1 0,-22 38 0,17-29 0,-10 23 0,2 2 0,-18 68 0,5-15 0,1-30 101,19-44-590,0 0 1,-7 23-1,8-13-6337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2:09:2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8T06:25:11.73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5235 110,'-2868'0,"1862"-62,425 18,11 41,504 3,-77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6T21:45:33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0,'1531'0,"-1507"0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6T21:45:35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3,'208'-2,"224"4,-274 12,54 1,-96-17,88 4,-116 11,-55-7,37 2,287-5,-185-5,-146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7T07:43:35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90,'93'2,"-37"0,-1-2,1-3,78-13,12-11,289-17,148 41,-491 4,849 2,-603-4,-299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7:11:31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1,'9706'0,"-9653"4,-2 2,1 2,-1 2,79 27,-64-17,118 19,-103-30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7:11:53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1 127,'6'5,"0"-1,0 1,1-1,-1-1,1 1,0-1,0-1,1 1,-1-1,14 3,84 7,-76-10,121 7,260-19,145-51,-351 36,45-9,-66 7,292-5,2047 38,-1466-8,-938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7:18:16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1 127,'6'5,"0"-1,0 1,1-1,-1-1,1 1,0-1,0-1,1 1,-1-1,14 3,84 7,-76-10,121 7,260-19,145-51,-351 36,45-9,-66 7,292-5,2047 38,-1466-8,-938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07:23:53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1,'0'3,"0"0,1 1,-1-1,1 1,0-1,0 0,0 1,0-1,0 0,1 0,0 0,-1 0,1 0,0 0,1-1,-1 1,0-1,1 1,-1-1,1 0,0 0,0 0,0 0,0-1,0 1,0-1,0 1,0-1,1 0,5 0,11 3,1 0,-1-2,1-1,22-1,-17 0,40 2,17-2,156 22,-215-17,89 16,2-4,165 3,-137-23,171 4,-265 5,0 2,48 15,36 7,4-15,0-7,168-10,-97-1,-75 3,-96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07:23:56.6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1,'5'4,"0"-1,0 1,0-1,0 0,1 0,-1 0,1-1,0 0,0 0,0 0,7 0,73 6,-35-5,50 17,-70-13,0-1,38 3,0-3,0 4,75 20,51 8,-8 4,-135-28,1-2,0-2,67 4,536-14,-266-4,-350 2,-1-1,45-11,4-1,-38 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21:47:59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725 2860 24575,'0'-3'0,"0"1"0,1-1 0,-1 1 0,1-1 0,0 1 0,0-1 0,0 1 0,0 0 0,0-1 0,1 1 0,-1 0 0,1 0 0,-1 0 0,1 0 0,0 0 0,0 0 0,0 1 0,0-1 0,0 0 0,0 1 0,0 0 0,0-1 0,1 1 0,-1 0 0,4-1 0,9-3 0,0 0 0,0 1 0,18-3 0,-19 4 0,420-108 0,-369 88 0,-1-2 0,-1-4 0,-1-2 0,81-55 0,-128 76 0,1-1 0,-1-1 0,-1-1 0,0 0 0,-1-1 0,0 0 0,-1-1 0,-1 0 0,-1-1 0,0 0 0,0-1 0,-2 0 0,0 0 0,-1-1 0,-1 0 0,-1 0 0,4-24 0,75-406 0,-70 351 0,1-128 0,-16-100 0,-2 149 0,3 155 0,-1-1 0,-1 1 0,-1 0 0,-1 0 0,0 1 0,-2-1 0,0 1 0,-1 0 0,-1 1 0,-1-1 0,-22-32 0,-9-3 0,-2 3 0,-3 1 0,-2 3 0,-81-65 0,91 77 0,29 27 0,-1 1 0,0 0 0,0 0 0,-1 0 0,-14-7 0,-36-13 0,-1 2 0,-119-32 0,15 6 0,127 38 0,-2 3 0,1 1 0,-2 2 0,1 1 0,-1 2 0,-69 2 0,-375 5-71,321-2-1223,123 0-5532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21:48:01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612 25 24575,'0'-1'0,"-1"0"0,1 0 0,-1 0 0,1 0 0,-1 1 0,1-1 0,-1 0 0,1 0 0,-1 0 0,0 1 0,1-1 0,-1 0 0,0 1 0,0-1 0,1 1 0,-1-1 0,0 1 0,0-1 0,0 1 0,0 0 0,0-1 0,0 1 0,1 0 0,-3-1 0,-27-5 0,26 5 0,-6 0 0,0 1 0,0 0 0,0 0 0,-1 0 0,1 2 0,0-1 0,0 1 0,0 1 0,0 0 0,1 0 0,-1 1 0,-12 7 0,-11 7 0,0 2 0,-30 26 0,20-15 0,19-14 0,1-2 0,2 0 0,0 2 0,-30 30 0,37-31 0,0 1 0,1 0 0,1 1 0,-11 20 0,18-27 0,0 0 0,1 0 0,0 0 0,1 1 0,1-1 0,0 1 0,0 0 0,1 0 0,0 11 0,1-11 0,1 0 0,0 0 0,1 0 0,0 0 0,1 0 0,0-1 0,1 1 0,0-1 0,1 0 0,12 20 0,-8-17 0,1 0 0,1-1 0,0-1 0,1 0 0,0 0 0,1-1 0,17 11 0,-8-7 0,0 2 0,-1 0 0,0 1 0,-2 1 0,0 1 0,31 44 0,-30-34-119,-5-5-130,1-1 0,1-1 0,1-1-1,32 32 1,-18-29-6577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8T06:25:34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4675 756 24575,'-17'0'0,"0"-2"0,0 0 0,0-1 0,1 0 0,-1-1 0,1-1 0,0-1 0,0 0 0,-29-17 0,-20-7 0,-1 2 0,-2 4 0,-99-22 0,-217-25 0,225 45 0,-371-72-709,-288-46 178,436 84 531,-733-96 0,1080 152 78,-150-10-255,159 14 365,-1 1 1,1 1 0,0 1 0,0 2 0,-25 7 0,-20 13-769,-110 56 1,108-43-6247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21:48:19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2342 2339 24575,'-130'-4'0,"-162"-25"0,-124-44 0,394 69 0,-12-5 0,-59-21 0,57 17 0,-50-11 0,-138-15 0,19 4 0,153 22 0,1-2 0,0-2 0,2-2 0,0-3 0,-59-35 0,73 35 0,1-1 0,1-2 0,1-1 0,-37-39 0,46 38 0,1 0 0,1-1 0,1-1 0,1-1 0,2-1 0,1 0 0,2-1 0,0-1 0,-16-66 0,15 31 0,3 0 0,3-1 0,3 0 0,3-77 0,6 121 0,0-1 0,2 1 0,1 0 0,1 1 0,1-1 0,15-31 0,-13 30 0,-3 8 0,1 1 0,1 0 0,0 0 0,1 1 0,1 1 0,0 0 0,2 0 0,-1 1 0,2 0 0,-1 1 0,2 1 0,0 0 0,28-16 0,35-19 0,-17 9 0,1 3 0,99-40 0,273-73 0,-417 142 0,-1-1 0,21-11 0,-24 11 0,-1 0 0,1 1 0,0 1 0,23-6 0,56-3 0,-59 10 0,60-15 0,-91 19 0,0-1 0,0 0 0,0 1 0,0-1 0,0 0 0,0 0 0,0 0 0,-1 0 0,1 0 0,3-3 0,-5 4 0,0 0 0,0-1 0,0 1 0,0 0 0,0 0 0,0-1 0,0 1 0,0 0 0,0-1 0,0 1 0,0 0 0,0 0 0,0-1 0,0 1 0,0 0 0,0-1 0,-1 1 0,1 0 0,0 0 0,0-1 0,0 1 0,0 0 0,-1 0 0,1-1 0,0 1 0,0 0 0,0 0 0,-1 0 0,1 0 0,0-1 0,0 1 0,-1 0 0,1 0 0,0 0 0,-1 0 0,1 0 0,0 0 0,0 0 0,-1-1 0,1 1 0,-49-11 0,39 10 0,-45-9 0,-25-6 0,-1 4 0,-153-3 0,266 17 0,-1 1 0,1 2 0,51 13 0,-41-7 0,0-3 0,55 4 0,45-13 0,44 2 0,-184 0 0,1-1 0,-1 0 0,1 1 0,-1-1 0,1 1 0,-1 0 0,0 0 0,1 0 0,-1 0 0,0 0 0,0 0 0,0 0 0,0 1 0,0-1 0,0 1 0,0 0 0,0 0 0,-1-1 0,1 1 0,2 4 0,-2-2 0,0 1 0,-1-1 0,1 1 0,-1 0 0,0-1 0,0 1 0,0 0 0,0 0 0,-1 0 0,0 5 0,-2 10 0,0-1 0,-1 1 0,-1-1 0,-7 21 0,2-16 0,0 0 0,-2 0 0,-17 25 0,15-24 0,0-1 0,-15 41 0,22-47-341,-2-1 0,1-1-1,-18 27 1,14-24-6485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1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564 217 24575,'-12'0'0,"0"0"0,-1 1 0,1 1 0,0 0 0,0 1 0,0 0 0,1 1 0,-1 0 0,1 0 0,0 2 0,0-1 0,0 1 0,-18 15 0,14-8 0,1 1 0,0 1 0,1 0 0,1 0 0,1 1 0,0 1 0,-16 34 0,-109 261 0,107-245 0,3 2 0,-27 112 0,43-121 0,3 0 0,2 1 0,7 110 0,-1-85 0,0-60 0,2 0 0,0 0 0,1 0 0,1-1 0,2 0 0,1 0 0,16 36 0,-17-46 0,0 0 0,1-1 0,1 0 0,0-1 0,1 0 0,0 0 0,1-1 0,0 0 0,1-1 0,0-1 0,1 0 0,0 0 0,18 9 0,18 6 0,1-2 0,2-3 0,0-1 0,1-3 0,1-2 0,0-2 0,0-3 0,91 4 0,-102-12 0,15 1 0,101-10 0,-142 6 0,-1-1 0,1-1 0,0 0 0,-1-1 0,0-1 0,0-1 0,-1 0 0,1-1 0,-2 0 0,22-16 0,-29 17 0,-1 1 0,1-2 0,-1 1 0,-1 0 0,0-1 0,0 0 0,0 0 0,-1-1 0,0 1 0,-1-1 0,4-16 0,2-12 0,7-57 0,-15 82 0,14-200 0,-3 25 0,14-535 0,-27 621 0,0 61 0,-1 1 0,-3 0 0,-1 0 0,-16-54 0,19 85 0,0 0 0,-1 1 0,0 0 0,0 0 0,-1 0 0,1 0 0,-2 1 0,1 0 0,-1 0 0,-6-6 0,-71-51 0,35 29 0,35 23 0,-1 1 0,0 0 0,-1 2 0,0 0 0,0 0 0,-1 1 0,0 1 0,-21-5 0,24 8 0,0 1 0,0 1 0,-1 0 0,1 1 0,0 0 0,0 1 0,0 1 0,0 0 0,0 0 0,0 2 0,-15 5 0,4 0 0,0 1 0,1 1 0,1 1 0,0 1 0,1 1 0,0 1 0,1 0 0,0 2 0,2 0 0,0 2 0,-20 26 0,-6 13-1365,6-8-5461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12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24575,'7'8'0,"3"9"0,-1 10 0,-2 6 0,-1 6 0,-3 11 0,-1 4 0,-2 0 0,0-1 0,0-3 0,0-3 0,-1 6 0,1 1 0,0-1 0,0-3 0,-1-3 0,1-8-8191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16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779 3 24575,'-69'-1'0,"20"-1"0,-91 10 0,124-5 0,-1 0 0,1 1 0,1 1 0,-1 0 0,1 1 0,-1 1 0,2 0 0,-1 1 0,-20 14 0,8 1 0,0 0 0,2 2 0,1 0 0,1 2 0,1 1 0,1 0 0,1 2 0,2 0 0,1 1 0,2 1 0,-14 40 0,11-17 0,2 0 0,3 0 0,2 2 0,2-1 0,3 1 0,2 70 0,5-106 0,0 1 0,2-1 0,0 0 0,1 0 0,1-1 0,2 1 0,0-1 0,16 33 0,1-10 0,2-2 0,51 65 0,27 31 0,86 104 0,-37-55 0,-146-180 0,0 0 0,1 0 0,-1-1 0,1 0 0,0 0 0,1-1 0,-1 0 0,1 0 0,0-1 0,0 0 0,0-1 0,0 0 0,0 0 0,14 0 0,15 0 0,-1-2 0,45-4 0,-62 1 0,1 0 0,-1-2 0,1 0 0,-1-1 0,-1-1 0,1-1 0,-1 0 0,-1-2 0,0 0 0,0-1 0,-1-1 0,0 0 0,27-27 0,-24 18 0,-1 0 0,-1-1 0,-1 0 0,-1-2 0,0 0 0,-2 0 0,-1-2 0,-1 0 0,14-45 0,-5-1 0,-2-1 0,-4-1 0,-3 0 0,4-120 0,-17 98 0,-4 1 0,-18-100 0,10 111 0,7 33 0,-3 1 0,-2-1 0,-20-56 0,26 94 0,0 0 0,-1 0 0,0 1 0,-1 0 0,-1 0 0,0 0 0,0 1 0,-1 0 0,0 1 0,-1 0 0,0 1 0,-1 0 0,0 0 0,-1 1 0,1 1 0,-21-10 0,-130-53-1365,108 48-5461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2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24575,'26'-1'0,"-5"0"0,0 1 0,0 1 0,1 0 0,22 6 0,-38-6 0,-1 0 0,0 0 0,0 1 0,0 0 0,0 0 0,0 0 0,0 0 0,-1 1 0,1 0 0,-1 0 0,0 0 0,1 1 0,-1-1 0,-1 1 0,1 0 0,-1 0 0,1 0 0,-1 1 0,0-1 0,-1 1 0,1 0 0,-1-1 0,3 9 0,-3-2 0,0 1 0,0-1 0,-1 1 0,0-1 0,-1 1 0,-1 0 0,0-1 0,0 1 0,-1-1 0,0 1 0,-1-1 0,-5 12 0,-8 18 0,-41 73 0,15-34 0,24-45 0,-25 36 0,20-35 0,21-35 0,1 1 0,0 0 0,0-1 0,0 1 0,0 0 0,1-1 0,-1 1 0,0 0 0,1 0 0,-1-1 0,1 1 0,0 0 0,0 0 0,0 0 0,-1 0 0,2 0 0,-1-1 0,0 1 0,0 0 0,1 2 0,0-2 0,0-1 0,0 1 0,0-1 0,0 1 0,0-1 0,1 0 0,-1 0 0,0 0 0,1 0 0,-1 0 0,1 0 0,-1 0 0,1 0 0,-1 0 0,1-1 0,0 1 0,2 0 0,9 2 0,0-1 0,1-1 0,-1 0 0,21-2 0,-23 1 0,170-5-1365,-142 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23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915 3 24575,'-56'-1'0,"9"0"0,0 1 0,0 2 0,1 2 0,-1 3 0,-59 15 0,49-3 0,1 1 0,-78 42 0,109-48 0,1 1 0,0 1 0,1 1 0,0 0 0,2 2 0,0 1 0,-23 29 0,35-37 0,2 0 0,-1 1 0,1 1 0,1-1 0,1 1 0,0 0 0,0 0 0,2 1 0,-1-1 0,2 1 0,-1 16 0,0 25 0,8 92 0,0-55 0,-4-23 0,-2-31 0,2 0 0,2-1 0,10 53 0,-11-79 0,1 0 0,1-1 0,0 1 0,1-1 0,0 0 0,1-1 0,0 1 0,1-1 0,0 0 0,0-1 0,1 0 0,0 0 0,1 0 0,0-1 0,11 8 0,13 4 0,0-2 0,1-1 0,0-1 0,38 10 0,-54-19 0,18 5 0,1-2 0,73 9 0,-14-2 0,-4 3 0,-15-2 0,1-3 0,137 8 0,-202-23 0,0-1 0,1 0 0,-1-1 0,0-1 0,0 0 0,0 0 0,0-2 0,-1 1 0,1-2 0,-1 0 0,20-12 0,-1-5 0,-1-1 0,46-48 0,-9 8 0,-52 50 0,0-1 0,0 0 0,-2-1 0,0-1 0,-1 0 0,0 0 0,-1-1 0,-2-1 0,0 1 0,0-2 0,-2 1 0,0-1 0,-2 0 0,0-1 0,4-39 0,-5-260 0,-7 203 0,3 103 0,0 1 0,-1-1 0,-1 0 0,0 1 0,-1 0 0,-1-1 0,0 1 0,-1 0 0,0 0 0,-1 1 0,0 0 0,-1 0 0,0 0 0,-1 1 0,0 0 0,-13-13 0,20 24 0,-96-100 0,84 89 0,0 1 0,0 0 0,-1 1 0,0 1 0,0 0 0,-24-8 0,-1 1 0,-1 2 0,0 2 0,-1 1 0,0 3 0,-70-5 0,-251 13-1365,316-1-5461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27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24575,'0'3'0,"1"1"0,-1-1 0,1 1 0,-1-1 0,1 0 0,0 1 0,0-1 0,1 0 0,-1 0 0,1 0 0,-1 0 0,1 0 0,0 0 0,0 0 0,1 0 0,-1-1 0,0 1 0,1-1 0,0 0 0,-1 1 0,1-1 0,0-1 0,0 1 0,0 0 0,0-1 0,0 1 0,1-1 0,-1 0 0,0 0 0,7 1 0,10 2 0,0-1 0,1-1 0,0-1 0,20-1 0,-23 0 0,13-1 0,-21 0 0,-1 1 0,0-1 0,1 2 0,-1-1 0,1 1 0,-1 1 0,17 4 0,-25-5 0,-1-1 0,1 1 0,0 0 0,0-1 0,-1 1 0,1 0 0,0 0 0,-1-1 0,1 1 0,-1 0 0,1 0 0,-1 0 0,1 0 0,-1 0 0,0 0 0,1 0 0,-1 0 0,0-1 0,0 1 0,1 0 0,-1 0 0,0 0 0,0 0 0,0 0 0,0 0 0,-1 0 0,1 0 0,0 0 0,0 0 0,-1 0 0,1 0 0,0 0 0,-1 0 0,1 0 0,-1 0 0,1 0 0,-1-1 0,1 1 0,-1 0 0,0 0 0,1-1 0,-2 2 0,-33 38 0,30-36 0,-15 14 0,-1-1 0,-1-1 0,-1-1 0,-41 20 0,-23 16 0,77-40 0,16-5 0,24-3 0,-27-3 0,85-2 0,43 0 0,-120 3 0,1 0 0,-1 1 0,0 0 0,0 1 0,0 0 0,0 1 0,0 0 0,17 10 0,-22-10 0,-1 0 0,0 1 0,-1 0 0,1 0 0,-1 1 0,0-1 0,0 1 0,0 0 0,-1 0 0,0 0 0,0 0 0,-1 0 0,0 1 0,0-1 0,0 1 0,-1 0 0,0 0 0,1 11 0,-1-3 0,-1 0 0,0 0 0,-1 1 0,0-1 0,-1 0 0,-1 0 0,-6 20 0,6-29-57,1 0 0,-1-1 1,0 1-1,-1-1 0,1 0 0,-1 0 0,0 0 0,-1 0 0,1-1 0,-1 0 1,0 0-1,0 0 0,0 0 0,0-1 0,-1 1 0,1-2 0,-1 1 0,0 0 0,0-1 1,0 0-1,0-1 0,0 1 0,-7 0 0,-23 3-6769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31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784 86 24575,'-3'1'0,"0"0"0,0 0 0,1 0 0,-1 0 0,0 1 0,0-1 0,1 1 0,-1 0 0,0 0 0,1 0 0,-4 4 0,-9 6 0,-2-3 0,-1-1 0,1 0 0,-1-1 0,-1-2 0,1 1 0,-21 2 0,12-3 0,0 2 0,-29 12 0,56-19 0,-187 87 0,164-74 0,1 0 0,1 2 0,0 0 0,1 2 0,-35 37 0,41-36 0,0 0 0,1 1 0,0 1 0,2 0 0,1 0 0,0 1 0,1 1 0,2 0 0,0 0 0,1 0 0,1 1 0,2-1 0,0 1 0,1 0 0,1 24 0,12 344 0,-7-364 0,0 0 0,2 0 0,1-1 0,1 1 0,1-2 0,14 29 0,-13-34 0,1-1 0,0 0 0,1 0 0,1-1 0,1-1 0,1 0 0,0-1 0,18 15 0,-22-24 0,1 0 0,0-1 0,0 0 0,1-1 0,0-1 0,-1 0 0,1 0 0,1-2 0,23 3 0,49 14 0,-49-5 0,60 34 0,-76-36 0,0 0 0,0-2 0,2 0 0,-1-2 0,1 0 0,0-2 0,47 8 0,-5-10 0,127-9 0,-165 3 0,1-2 0,-1-1 0,1-1 0,-1-2 0,-1 0 0,0-2 0,30-15 0,-39 15 0,0-1 0,-1-1 0,0 0 0,-1-1 0,0-1 0,-1 0 0,-1-1 0,0 0 0,-1-1 0,-1-1 0,0 0 0,8-18 0,-5 3 0,-1 0 0,-2-1 0,-1 0 0,-2-1 0,-1 0 0,3-41 0,-8 61 0,37-577 0,-39 561 0,0-26 0,-9-63 0,7 101 0,-1 0 0,-1 1 0,-1 0 0,-1 0 0,0 0 0,-1 1 0,-16-29 0,21 42 0,-15-23 0,-31-39 0,42 58 0,-1 0 0,0 1 0,0-1 0,0 2 0,0-1 0,-1 1 0,0 0 0,0 0 0,0 1 0,-10-3 0,-180-60 0,183 61 0,-1 2 0,0-1 0,0 2 0,0 0 0,-1 1 0,1 0 0,-1 1 0,1 1 0,-1 1 0,1 1 0,-1 0 0,1 1 0,0 0 0,0 1 0,-28 12 0,8 1-1365,4-1-5461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33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24575,'-1'103'0,"4"120"0,-3-217 0,0 0 0,1 0 0,-1 0 0,1 0 0,1 0 0,-1-1 0,1 1 0,0 0 0,1-1 0,-1 1 0,1-1 0,0 0 0,1 0 0,-1 0 0,1 0 0,0 0 0,0-1 0,0 0 0,1 0 0,-1 0 0,1 0 0,0-1 0,0 0 0,0 0 0,1 0 0,-1-1 0,7 3 0,12 1 0,0-1 0,0-1 0,1-1 0,-1-1 0,37-3 0,-28 1 0,44 6 0,-47-1-455,1 1 0,37 13 0,-31-4-6371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35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24575,'0'7'0,"0"10"0,0 17 0,-8 9 0,-2 6 0,1 1 0,1 7 0,3 0 0,1-1 0,2-3 0,2-3 0,0-4 0,0 6 0,0-6-8191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8T06:25:36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641 0 24575,'0'11'0,"0"-1"0,-1 1 0,0-1 0,-1 1 0,0-1 0,-3 12 0,2-17 0,1 1 0,-1-1 0,0 0 0,0 0 0,-1 0 0,0 0 0,0 0 0,0-1 0,0 1 0,0-1 0,-11 7 0,-170 102 0,55-36 0,76-45 0,25-16 0,1 1 0,0 2 0,-39 34 0,62-49 0,0 0 0,1 1 0,-1 0 0,1 0 0,0 0 0,1 0 0,-1 0 0,1 1 0,0 0 0,0-1 0,1 1 0,-1 0 0,2 1 0,-1-1 0,0 0 0,1 0 0,0 1 0,1-1 0,0 1 0,0-1 0,0 0 0,0 1 0,1-1 0,2 7 0,2 0 0,0 0 0,1 0 0,0-1 0,1 0 0,0 0 0,1-1 0,1 0 0,0 0 0,0-1 0,21 17 0,12 7 0,67 40 0,-85-58 0,289 196 0,-208-145-1365,-60-43-5461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37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1084 89 24575,'-5'0'0,"0"-1"0,1-1 0,-1 1 0,0-1 0,1 1 0,-1-1 0,-4-4 0,-17-5 0,-23-5 0,0 3 0,-1 2 0,-99-9 0,123 18 0,-1 2 0,1 1 0,-1 1 0,1 1 0,-1 1 0,1 2 0,0 0 0,1 2 0,-34 15 0,46-16 0,1 0 0,0 1 0,0 1 0,1 0 0,0 1 0,0 0 0,-13 16 0,0 4 0,-31 52 0,44-61 0,1 1 0,1 0 0,1 0 0,1 1 0,-7 45 0,-9 24 0,-103 285 0,118-354 0,2 0 0,0 0 0,2 1 0,-3 47 0,10 100 0,0-68 0,-3-61 0,2 0 0,1 0 0,12 51 0,-11-77 0,1 0 0,0 0 0,1-1 0,1 1 0,0-2 0,2 1 0,-1-1 0,2 0 0,0-1 0,0 0 0,15 14 0,-13-15 0,2-1 0,-1 0 0,2-1 0,-1-1 0,1 0 0,1 0 0,-1-2 0,1 0 0,1-1 0,-1 0 0,1-2 0,18 4 0,14-2 0,-1-3 0,1-1 0,51-5 0,-50 1 0,3 1 0,0-3 0,54-10 0,-89 10 0,0-1 0,0 0 0,-1-2 0,0 0 0,0 0 0,-1-2 0,0 0 0,0-1 0,23-19 0,-28 18 0,0-1 0,0 0 0,-1-1 0,-1 0 0,0-1 0,-1 1 0,-1-2 0,0 1 0,0-1 0,-2 0 0,0 0 0,0-1 0,-2 0 0,3-18 0,1-30 0,-3 1 0,-4-80 0,-1 98 0,2-120 0,-5-128 0,-2 237 0,-3 0 0,-17-64 0,23 110 9,-1 1 0,0 0 0,-1 0 0,0 0 0,0 0 1,-1 1-1,0 0 0,0 0 0,-1 0 0,0 1 0,-12-9 0,-10-8-582,-54-31 1,73 49 243,-35-22-6497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0:12:40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 2 24575,'-109'-1'0,"-124"4"0,229-3 0,-1 0 0,1 1 0,0 0 0,0 0 0,0 0 0,0 0 0,0 1 0,1-1 0,-1 1 0,0 0 0,1 0 0,-1 1 0,1-1 0,0 1 0,0-1 0,0 1 0,0 0 0,0 0 0,0 1 0,1-1 0,0 0 0,-1 1 0,1-1 0,1 1 0,-1 0 0,0 0 0,1 0 0,-2 8 0,0 7 0,0 1 0,1 0 0,1 0 0,4 37 0,-2-30 0,-1-18 0,0 0 0,1 0 0,0-1 0,1 1 0,-1 0 0,2-1 0,-1 1 0,1-1 0,1 0 0,-1 0 0,6 8 0,-6-12 0,0 0 0,1-1 0,-1 1 0,1-1 0,0 0 0,0 0 0,0-1 0,0 1 0,0-1 0,0 0 0,1 0 0,-1 0 0,1-1 0,0 1 0,-1-1 0,1 0 0,0 0 0,0-1 0,0 0 0,-1 0 0,10-1 0,14-1 0,0-2 0,45-13 0,-39 9 0,42-6 0,-61 13 0,0 0 0,0 0 0,0 1 0,0 1 0,25 5 0,-35-6 0,-1 2 0,1-1 0,-1 1 0,0-1 0,1 1 0,-1 0 0,0 1 0,0-1 0,0 1 0,-1-1 0,1 1 0,-1 1 0,1-1 0,-1 0 0,0 1 0,0-1 0,-1 1 0,1 0 0,-1 0 0,1 0 0,-1 0 0,-1 1 0,3 5 0,-2-5 0,-1 1 0,1 0 0,-1-1 0,-1 1 0,1 0 0,-1 0 0,0 0 0,0-1 0,0 1 0,-1 0 0,0 0 0,0-1 0,-1 1 0,1 0 0,-1-1 0,0 1 0,-1-1 0,1 0 0,-1 0 0,0 0 0,-1 0 0,1 0 0,-1-1 0,-4 5 0,-1-1 0,0-1 0,-1 0 0,0 0 0,0-1 0,0-1 0,-1 1 0,0-2 0,0 1 0,0-2 0,0 1 0,-16 1 0,-27 3-1365,6-3-5461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08:54:1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5717 24575,'1178'0'-2424,"587"0"2925,-100 0 1422,-1305 1-2021,478-4-539,0-47 210,-740 38 466,-1-4-1,0-5 1,-2-3 0,134-54 0,175-69 1001,-49 18-1129,-11-29 106,-57 5-17,196-111 0,-357 187 0,191-152 0,-271 189 0,-3-2 0,47-58 0,64-102 0,-117 151 0,-7 8 0,-3-1 0,-2-1 0,36-86 0,32-152 0,-73 202 0,-3-1 0,-4-1 0,2-86 0,-12-251 0,-1 319 0,16-101 0,3-73 0,-22-671 0,2 923 0,2 0 0,1 1 0,1-1 0,0 1 0,17-40 0,-12 33 0,0-2 0,6-37 0,-12 42 0,3-25 0,28-96 0,-23 110 0,-1-2 0,-2 1 0,-1-1 0,-2 0 0,-2-1 0,-2 1 0,-3-53 0,1 90 0,0 0 0,0 0 0,0 0 0,-1 0 0,1 0 0,-1 0 0,1 0 0,-1 0 0,1 0 0,-1 1 0,0-1 0,0 0 0,0 0 0,0 1 0,0-1 0,0 1 0,-1-1 0,1 1 0,0-1 0,-1 1 0,-2-2 0,2 2 0,0 1 0,0-1 0,0 1 0,0-1 0,0 1 0,0 0 0,0 0 0,0 0 0,0 0 0,0 0 0,0 1 0,0-1 0,0 1 0,0-1 0,0 1 0,0 0 0,-2 0 0,-11 7 0,1 0 0,0 1 0,1 0 0,-15 14 0,15-13 0,-496 427 0,396-337 0,78-71 0,0 2 0,2 1 0,-36 45 0,83-89 0,1 1 0,1 1 0,-1 0 0,32-14 0,16-10 0,-43 21 0,-1-1 0,-1 0 0,0-2 0,0 0 0,20-25 0,62-97 0,-68 91 0,68-78 0,-31 45 0,-44 49 0,2 1 0,46-41 0,-51 52 0,1 1 0,1 2 0,0 0 0,42-19 0,-57 31 0,0 0 0,0 1 0,0 1 0,1-1 0,0 2 0,-1-1 0,1 1 0,0 1 0,-1-1 0,1 2 0,0-1 0,0 2 0,-1-1 0,1 1 0,-1 1 0,1-1 0,10 6 0,2 3 0,-1 0 0,0 1 0,-1 2 0,28 23 0,68 72 0,-33-29 0,60 59 0,24 22 0,-135-137-34,1-1-1,71 37 0,-50-30-1226,3 2-5565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7T10:54:18.6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0 110,'0'-2,"1"0,-1-1,1 1,0 0,0 0,-1 0,1 0,0 0,1 0,-1 0,0 0,1 0,-1 0,1 1,-1-1,1 1,0-1,2-1,37-21,-20 15,-1 2,1 0,1 2,-1 0,39-3,117 2,-118 6,833 0,-341 3,2504-3,-3068 1,1 1,-1 1,1 0,-15 5,-27 7,-114 4,118-17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10:55:51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24575,'3'0'0,"0"0"0,0 1 0,0-1 0,-1 0 0,1 1 0,0 0 0,0 0 0,-1 0 0,1 0 0,0 0 0,-1 1 0,1-1 0,-1 1 0,0-1 0,4 4 0,27 37 0,-15-16 0,390 443 30,41-37-403,-88-116-777,778 520 0,-1072-794 1042,-9-6 104,93 74 0,-142-101 105,0 1 1,-1-1 0,0 1-1,0 1 1,-1-1-1,-1 1 1,0 1-1,0-1 1,-1 1 0,-1 0-1,0 0 1,-1 0-1,0 1 1,2 18-1,19 61 489,-14-69-485,1 0 0,1-1-1,1 0 1,1-1 0,24 28 0,-5-5-88,208 241-17,-34-45 0,-171-188 0,-2 2 0,51 113 0,5 7 0,-24-65 0,4-2 0,5-4 0,169 178 0,-172-215 7,3-2-1,114 72 1,183 89-228,-330-201 143,933 516-1318,-927-514 1396,32 18 0,3-3 0,108 38 0,-181-76 0,-1 0 0,0 0 0,1-1 0,-1-1 0,1 0 0,-1 0 0,1-1 0,0 0 0,13-2 0,-20 2 0,0-1 0,0 0 0,0 0 0,0-1 0,0 1 0,0-1 0,-1 1 0,1-1 0,-1 0 0,1 0 0,-1 0 0,0 0 0,0 0 0,0-1 0,0 1 0,0-1 0,0 1 0,0-1 0,-1 0 0,0 1 0,1-1 0,-1 0 0,0 0 0,0 0 0,-1 0 0,1 0 0,-1 0 0,1 0 0,-1 0 0,0-4 0,0-32 234,-2 0-1,-2 0 0,-1 0 0,-13-45 0,-7-55 276,24 134-509,-19-132 0,16 121 0,0-1 0,-1 2 0,0-1 0,-1 1 0,-16-29 0,21 43 0,1 0 0,-1 0 0,1 0 0,-1 0 0,1 1 0,-1-1 0,0 0 0,1 0 0,-1 0 0,0 1 0,0-1 0,0 0 0,1 1 0,-1-1 0,0 1 0,0-1 0,0 1 0,0-1 0,0 1 0,0-1 0,0 1 0,-2 0 0,2 0 0,0 0 0,1 1 0,-1-1 0,0 0 0,0 1 0,0-1 0,1 1 0,-1 0 0,0-1 0,1 1 0,-1-1 0,1 1 0,-1 0 0,0 0 0,1-1 0,-1 1 0,1 0 0,0 0 0,-1 0 0,1 0 0,-13 51 0,5 28 0,3 1 0,12 153 0,-2-182 0,2-1 0,3 0 0,27 88 0,-35-135 0,-1-1 0,1 1 0,-1 0 0,0 0 0,0 0 0,0 0 0,-1 0 0,1 0 0,-1 0 0,0 0 0,0-1 0,-1 1 0,1 0 0,-1 0 0,0 0 0,-2 6 0,1-7 0,0 0 0,-1 0 0,1-1 0,-1 1 0,1-1 0,-1 1 0,0-1 0,0 0 0,0 0 0,0 0 0,0-1 0,-1 1 0,1-1 0,0 1 0,-1-1 0,1 0 0,-1-1 0,0 1 0,-4 0 0,-59 7 0,-1-3 0,-104-6 0,100-2 0,0 4 0,-85 11 0,-182 40 0,165-33-328,-242-5 0,349-14-381,-64 1-6117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9T07:04:56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0 110,'0'-2,"1"0,-1-1,1 1,0 0,0 0,-1 0,1 0,0 0,1 0,-1 0,0 0,1 0,-1 0,1 1,-1-1,1 1,0-1,2-1,37-21,-20 15,-1 2,1 0,1 2,-1 0,39-3,117 2,-118 6,833 0,-341 3,2504-3,-3068 1,1 1,-1 1,1 0,-15 5,-27 7,-114 4,118-17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6T18:54:51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1,'104'-1,"268"13,-23 24,58-25,-276-12,-99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FFE29-4B37-4CA7-9BBF-CAC539AA5169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2C028-101A-46C1-AF27-5E85E15EE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sketch for tracing the Fibonacci of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3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0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0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2C028-101A-46C1-AF27-5E85E15EE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6C1F0E7-F991-34B5-DE66-AD12E57E23E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9668" y="620713"/>
            <a:ext cx="5856817" cy="10795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A99A151-C9E1-D2FC-7575-D095B4BCBD8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19668" y="2349500"/>
            <a:ext cx="5856817" cy="40798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77D21A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  <p:extLst>
      <p:ext uri="{BB962C8B-B14F-4D97-AF65-F5344CB8AC3E}">
        <p14:creationId xmlns:p14="http://schemas.microsoft.com/office/powerpoint/2010/main" val="48747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54DC-4D80-B2B6-C33E-F1F1BA1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1C36F-98F9-7A6F-EAA4-DE039A62A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21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11A1B-7A95-FCAD-63D4-BE704B508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3500" y="260351"/>
            <a:ext cx="2711451" cy="6264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2A458-F312-1E39-1309-63BF36804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4918" y="260351"/>
            <a:ext cx="7935383" cy="6264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715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8BD7-65F8-040E-5417-7CF80FF39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C6FA2-E8CF-4120-5409-D9264DD89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8D748-C3E0-F8E2-2E97-39E8DBBE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B6D3-68E4-A8F1-D5F5-BBB48444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0C860-9946-531C-9FA8-BA2533B3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69B53-B5B1-45DF-8214-CD46064FE67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9300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C8D9-5C92-9225-5F10-0157471A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E7284-F8EC-7CC1-B35C-39988CE3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D1E01-DA63-28A7-DD83-F3FEC01E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67926-45DC-8CED-D610-FBEFEDF3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B87BD-54F8-E69C-6D63-D4DD81FE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004CA9-06E7-4DFF-8133-1139399D688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6729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A6BB-515A-6D57-9981-7E8E203A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5CCB3-0C12-4C1C-E7D2-50D73D987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85FD-DC1C-FF6E-8AA5-109403CF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C160-35B2-2AC7-4897-0FB7E320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9478A-937C-95ED-85CC-326F0B75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164125-9494-454D-809E-B649B8C049A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57737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937E-B7B6-EF8F-1A14-7EDD2E57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CC48-0F96-6457-3FE8-9C5061372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AD047-D1AA-5E76-DF88-EEF8CA18B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F0CA1-4228-C305-BE7D-87E332D0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9499D-FE75-2E39-56CD-8BBB4E8A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17F1B-2822-F959-BBDD-C3AC371F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116BA3-6D4A-438B-8FDC-8D119805254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1460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3088-DFEB-4E10-6BBB-41097DC8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64EE-D2B6-F3F5-11EA-696AF1C9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FA72B-0144-AE6D-9D5E-02B31BDD2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F0573-B8A8-622C-AD83-2390E5C8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832B-3616-EB56-3A8A-08393E1F3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6C4BD-4EDA-A62A-F776-E2E4E29C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5230A-3ADA-6B05-2E7B-CBEF988C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E18A8-7DCD-165E-55AA-34DED9FA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E645EC-AB21-4B6E-8171-23ACFD3C9A9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89832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BFDC-D7F7-D81F-E8A0-1C84F112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F6AC7-60A0-BFBF-B00B-0EC36B05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90946-3E90-47C2-455E-72283BC5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E4AD2-6F89-8D1C-AD81-5E6B3D07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8A21EA-67FE-4F43-A475-2614FC1706F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67081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7F3D0-800E-0187-AA2F-3B2D278D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E073F-9C64-5B23-3FBD-386D6135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599A6-E96B-C228-22E3-32FE2595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AA01E-F9ED-4195-9BC8-77653C2D6F3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76531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F44E-1D22-F7A4-B843-FEA2E7F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999F-3A10-E828-CEBD-BADBB7A2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F5910-6F70-D496-A717-0988B493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DFFF-79A4-E085-00A7-399067C5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F2C6B-83A3-4378-6DE6-F637B079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53948-77BD-02C5-D279-71FDA566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D77DC-A25D-419E-B208-D15AD4A7E7A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0376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087B-9227-A66D-6DF2-5CA3AF58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85C7-FF5F-D466-F4C3-87A54C0A3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9" y="1339851"/>
            <a:ext cx="8329082" cy="518477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F48227-4FA5-5C77-DC99-A18FB9A94797}"/>
              </a:ext>
            </a:extLst>
          </p:cNvPr>
          <p:cNvCxnSpPr>
            <a:cxnSpLocks/>
          </p:cNvCxnSpPr>
          <p:nvPr userDrawn="1"/>
        </p:nvCxnSpPr>
        <p:spPr>
          <a:xfrm>
            <a:off x="814918" y="1147605"/>
            <a:ext cx="8404123" cy="0"/>
          </a:xfrm>
          <a:prstGeom prst="line">
            <a:avLst/>
          </a:prstGeom>
          <a:ln w="76200" cmpd="thickThin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73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1A54-0170-9FAD-E230-AD8DB087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BC784-293B-4340-23CB-35175C2E4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56CD1-618C-5486-CEA2-D8C57697C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3EE8-924E-AC79-FC67-D01715E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822C7-3010-B634-404C-15A3A1F9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4FBB5-56F4-29D8-8F42-AB7775D8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31E3EC-DB80-4B0E-A5ED-F21F54E225B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8955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72BE-1E80-12A7-3BAC-3A9F0565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510FC-1CD9-DDBD-6605-FEBEECE07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B9F5A-B20F-9082-33D5-037B0826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E9054-01A1-EC99-3770-E5A2B3AA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F6ABC-6BAB-E855-4083-916929A9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AE723-2638-4A80-9CF2-C312B180D21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31007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355FD-5E25-CB50-D9C4-F2E963063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23917" y="274639"/>
            <a:ext cx="2258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C482-5955-8854-5957-0ACA042DF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44234" y="274639"/>
            <a:ext cx="6576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4431-5C39-4F8D-8064-70BB30B7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03E78-C473-1E69-6CAC-52B48957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F83CA-8252-AF2A-0657-F611E2A1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C9838-69B0-4477-904C-7221B00D27F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5194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2962-612A-7EF6-6419-F44739FA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9412-7112-7261-C5A7-598D3D338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640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7090-F627-41A9-F73E-82B22058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7F46-2D36-0005-CBCF-AC5E37434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917" y="1339851"/>
            <a:ext cx="5323416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41D8E-480F-75F2-CA9F-E164A9929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534" y="1339851"/>
            <a:ext cx="5323417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2BF9E-A65C-BC43-11F4-64D3E19678B5}"/>
              </a:ext>
            </a:extLst>
          </p:cNvPr>
          <p:cNvCxnSpPr>
            <a:cxnSpLocks/>
          </p:cNvCxnSpPr>
          <p:nvPr userDrawn="1"/>
        </p:nvCxnSpPr>
        <p:spPr>
          <a:xfrm>
            <a:off x="814917" y="1183642"/>
            <a:ext cx="8404123" cy="0"/>
          </a:xfrm>
          <a:prstGeom prst="line">
            <a:avLst/>
          </a:prstGeom>
          <a:ln w="76200" cmpd="thickThin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2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7FED-D270-A499-80B5-1657C7B4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0709-7232-ED4C-7FA8-D097B34BF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921D5-2BF2-B167-72AC-4D5EB78D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866D8-1473-D972-99B7-F8335E323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9EB19-E04F-72B7-66B8-C31C8058C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3A13D7-2F65-451B-DD4F-87E659ADAEBE}"/>
              </a:ext>
            </a:extLst>
          </p:cNvPr>
          <p:cNvCxnSpPr>
            <a:cxnSpLocks/>
          </p:cNvCxnSpPr>
          <p:nvPr userDrawn="1"/>
        </p:nvCxnSpPr>
        <p:spPr>
          <a:xfrm>
            <a:off x="840317" y="1681163"/>
            <a:ext cx="8404123" cy="0"/>
          </a:xfrm>
          <a:prstGeom prst="line">
            <a:avLst/>
          </a:prstGeom>
          <a:ln w="76200" cmpd="thickThin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D33A-F41D-8F4F-063D-4BAA2AB1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941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6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C63-3177-1516-2C76-F0B1330E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C822-CD36-1772-7AF1-1403D7D12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94C1C-C142-8892-0390-0B60BF81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4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AA9D-ED2C-BA47-DB71-D3BEBE31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B8D12-FE15-ECD4-45E1-19B986915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B81C-3707-B174-740E-89A41C223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648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5955705-3A3B-82DA-DE4D-619FF7AE1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260351"/>
            <a:ext cx="10850033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0215C10-FFEE-B76A-204C-B0A3F3630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339851"/>
            <a:ext cx="1085003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3091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0CA3D7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CA3D7"/>
          </a:solidFill>
          <a:latin typeface="Dosis" panose="020F0502020204030204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5622C70A-3D31-2C2E-7C0C-4F75B0F23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44234" y="274638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2AD3AA3F-819D-AAD4-E02E-7A157F313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2FF80D3D-DBCD-E55F-C3FD-39CCADB7813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5846D8C1-181B-9952-6E52-5061DF575C9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D688E912-CAE8-0D86-B76F-DBF8D92E377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57CA2A95-9791-4BBA-B43E-FA69769938A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8435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77D21A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7D21A"/>
          </a:solidFill>
          <a:latin typeface="Dosis" panose="020F0502020204030204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.jpe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customXml" Target="../ink/ink6.xml"/><Relationship Id="rId9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7.png"/><Relationship Id="rId7" Type="http://schemas.openxmlformats.org/officeDocument/2006/relationships/image" Target="../media/image6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image" Target="../media/image65.png"/><Relationship Id="rId5" Type="http://schemas.openxmlformats.org/officeDocument/2006/relationships/image" Target="../media/image29.png"/><Relationship Id="rId10" Type="http://schemas.openxmlformats.org/officeDocument/2006/relationships/customXml" Target="../ink/ink12.xml"/><Relationship Id="rId4" Type="http://schemas.openxmlformats.org/officeDocument/2006/relationships/image" Target="../media/image28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17.xml"/><Relationship Id="rId1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14.xml"/><Relationship Id="rId12" Type="http://schemas.openxmlformats.org/officeDocument/2006/relationships/image" Target="../media/image71.png"/><Relationship Id="rId17" Type="http://schemas.openxmlformats.org/officeDocument/2006/relationships/image" Target="../media/image4.png"/><Relationship Id="rId2" Type="http://schemas.openxmlformats.org/officeDocument/2006/relationships/image" Target="../media/image3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16.xml"/><Relationship Id="rId5" Type="http://schemas.openxmlformats.org/officeDocument/2006/relationships/image" Target="../media/image151.png"/><Relationship Id="rId15" Type="http://schemas.openxmlformats.org/officeDocument/2006/relationships/customXml" Target="../ink/ink18.xml"/><Relationship Id="rId10" Type="http://schemas.openxmlformats.org/officeDocument/2006/relationships/image" Target="../media/image70.png"/><Relationship Id="rId19" Type="http://schemas.openxmlformats.org/officeDocument/2006/relationships/customXml" Target="../ink/ink19.xml"/><Relationship Id="rId4" Type="http://schemas.openxmlformats.org/officeDocument/2006/relationships/customXml" Target="../ink/ink13.xml"/><Relationship Id="rId9" Type="http://schemas.openxmlformats.org/officeDocument/2006/relationships/customXml" Target="../ink/ink15.xml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76.png"/><Relationship Id="rId5" Type="http://schemas.openxmlformats.org/officeDocument/2006/relationships/image" Target="../media/image83.png"/><Relationship Id="rId10" Type="http://schemas.openxmlformats.org/officeDocument/2006/relationships/customXml" Target="../ink/ink22.xml"/><Relationship Id="rId4" Type="http://schemas.openxmlformats.org/officeDocument/2006/relationships/customXml" Target="../ink/ink20.xm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47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.png"/><Relationship Id="rId5" Type="http://schemas.openxmlformats.org/officeDocument/2006/relationships/image" Target="../media/image260.png"/><Relationship Id="rId10" Type="http://schemas.openxmlformats.org/officeDocument/2006/relationships/image" Target="../media/image49.png"/><Relationship Id="rId4" Type="http://schemas.openxmlformats.org/officeDocument/2006/relationships/customXml" Target="../ink/ink23.xml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customXml" Target="../ink/ink32.xml"/><Relationship Id="rId18" Type="http://schemas.openxmlformats.org/officeDocument/2006/relationships/image" Target="../media/image190.png"/><Relationship Id="rId26" Type="http://schemas.openxmlformats.org/officeDocument/2006/relationships/image" Target="../media/image230.png"/><Relationship Id="rId3" Type="http://schemas.openxmlformats.org/officeDocument/2006/relationships/image" Target="../media/image63.png"/><Relationship Id="rId21" Type="http://schemas.openxmlformats.org/officeDocument/2006/relationships/customXml" Target="../ink/ink36.xml"/><Relationship Id="rId7" Type="http://schemas.openxmlformats.org/officeDocument/2006/relationships/image" Target="../media/image140.png"/><Relationship Id="rId12" Type="http://schemas.openxmlformats.org/officeDocument/2006/relationships/image" Target="../media/image160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0.png"/><Relationship Id="rId20" Type="http://schemas.openxmlformats.org/officeDocument/2006/relationships/image" Target="../media/image20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customXml" Target="../ink/ink31.xml"/><Relationship Id="rId24" Type="http://schemas.openxmlformats.org/officeDocument/2006/relationships/image" Target="../media/image221.png"/><Relationship Id="rId32" Type="http://schemas.openxmlformats.org/officeDocument/2006/relationships/image" Target="../media/image261.png"/><Relationship Id="rId5" Type="http://schemas.openxmlformats.org/officeDocument/2006/relationships/image" Target="../media/image130.png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240.png"/><Relationship Id="rId10" Type="http://schemas.openxmlformats.org/officeDocument/2006/relationships/image" Target="../media/image4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" Type="http://schemas.openxmlformats.org/officeDocument/2006/relationships/customXml" Target="../ink/ink28.xml"/><Relationship Id="rId9" Type="http://schemas.openxmlformats.org/officeDocument/2006/relationships/image" Target="../media/image150.png"/><Relationship Id="rId14" Type="http://schemas.openxmlformats.org/officeDocument/2006/relationships/image" Target="../media/image170.png"/><Relationship Id="rId22" Type="http://schemas.openxmlformats.org/officeDocument/2006/relationships/image" Target="../media/image211.png"/><Relationship Id="rId27" Type="http://schemas.openxmlformats.org/officeDocument/2006/relationships/customXml" Target="../ink/ink39.xml"/><Relationship Id="rId30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DC2D-6236-88FF-7B50-C27535E88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331" y="2031603"/>
            <a:ext cx="3282095" cy="106140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7874C-77DC-B28D-C942-876331805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100" y="3620202"/>
            <a:ext cx="2401955" cy="792981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Lecture 11</a:t>
            </a:r>
          </a:p>
          <a:p>
            <a:r>
              <a:rPr lang="en-US" sz="3200" b="1" dirty="0">
                <a:solidFill>
                  <a:srgbClr val="92D050"/>
                </a:solidFill>
              </a:rPr>
              <a:t>Revision Lecture</a:t>
            </a:r>
          </a:p>
        </p:txBody>
      </p:sp>
    </p:spTree>
    <p:extLst>
      <p:ext uri="{BB962C8B-B14F-4D97-AF65-F5344CB8AC3E}">
        <p14:creationId xmlns:p14="http://schemas.microsoft.com/office/powerpoint/2010/main" val="418784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A653-9759-DA1D-D6D5-E89DDDFA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Bubble 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B5137-E5EC-CADB-C361-F24C8A130839}"/>
              </a:ext>
            </a:extLst>
          </p:cNvPr>
          <p:cNvSpPr txBox="1"/>
          <p:nvPr/>
        </p:nvSpPr>
        <p:spPr>
          <a:xfrm>
            <a:off x="571500" y="1476792"/>
            <a:ext cx="8839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bubbleSort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temp;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 - 1;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SIZE – 1 -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3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 &gt;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+ 1])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4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temp =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[j];</a:t>
            </a:r>
          </a:p>
          <a:p>
            <a:pPr lvl="4"/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[j] = </a:t>
            </a:r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 + 1];</a:t>
            </a:r>
          </a:p>
          <a:p>
            <a:pPr lvl="4"/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 = temp;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pic>
        <p:nvPicPr>
          <p:cNvPr id="5122" name="Picture 2" descr="Okay Emoji Images – Browse 12,481 Stock Photos, Vectors, and Video | Adobe  Stock">
            <a:extLst>
              <a:ext uri="{FF2B5EF4-FFF2-40B4-BE49-F238E27FC236}">
                <a16:creationId xmlns:a16="http://schemas.microsoft.com/office/drawing/2014/main" id="{E0EB8BCA-2C5F-2CF1-4518-EE740B26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15" y="4762083"/>
            <a:ext cx="105070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CF5D7D-E322-DB3B-1773-8B07C75B6919}"/>
              </a:ext>
            </a:extLst>
          </p:cNvPr>
          <p:cNvSpPr txBox="1"/>
          <p:nvPr/>
        </p:nvSpPr>
        <p:spPr>
          <a:xfrm>
            <a:off x="8154382" y="6180872"/>
            <a:ext cx="10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Perfect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8D01A9-7F23-DCD2-FAAF-75650F33375C}"/>
                  </a:ext>
                </a:extLst>
              </p14:cNvPr>
              <p14:cNvContentPartPr/>
              <p14:nvPr/>
            </p14:nvContentPartPr>
            <p14:xfrm>
              <a:off x="4209720" y="3008340"/>
              <a:ext cx="1787400" cy="3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8D01A9-7F23-DCD2-FAAF-75650F3337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5720" y="2900700"/>
                <a:ext cx="1895040" cy="2552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182BA7-8E02-FDBB-CD26-DCEC5715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7730"/>
              </p:ext>
            </p:extLst>
          </p:nvPr>
        </p:nvGraphicFramePr>
        <p:xfrm>
          <a:off x="6872419" y="1928285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3DEBF7-A403-962F-6929-F6F584654CEF}"/>
              </a:ext>
            </a:extLst>
          </p:cNvPr>
          <p:cNvSpPr txBox="1"/>
          <p:nvPr/>
        </p:nvSpPr>
        <p:spPr>
          <a:xfrm>
            <a:off x="7041436" y="2543521"/>
            <a:ext cx="4076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You pushed the largest number to the end in its correct place in each inner loop iteration.</a:t>
            </a:r>
          </a:p>
        </p:txBody>
      </p:sp>
      <p:pic>
        <p:nvPicPr>
          <p:cNvPr id="6" name="Picture 4" descr="🫸 Rightwards Pushing Hand Emoji">
            <a:extLst>
              <a:ext uri="{FF2B5EF4-FFF2-40B4-BE49-F238E27FC236}">
                <a16:creationId xmlns:a16="http://schemas.microsoft.com/office/drawing/2014/main" id="{3350DAA7-62AC-9DC3-7B9B-96FB83CC0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8" y="3554283"/>
            <a:ext cx="79945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143A4-4A33-25B0-7FDE-ED81C9484B9E}"/>
                  </a:ext>
                </a:extLst>
              </p14:cNvPr>
              <p14:cNvContentPartPr/>
              <p14:nvPr/>
            </p14:nvContentPartPr>
            <p14:xfrm>
              <a:off x="5543160" y="3257460"/>
              <a:ext cx="2310120" cy="211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143A4-4A33-25B0-7FDE-ED81C9484B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5160" y="3239460"/>
                <a:ext cx="2345760" cy="21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801234-69DA-B2F8-4175-7298E9C4D8A2}"/>
                  </a:ext>
                </a:extLst>
              </p14:cNvPr>
              <p14:cNvContentPartPr/>
              <p14:nvPr/>
            </p14:nvContentPartPr>
            <p14:xfrm>
              <a:off x="3203700" y="2503921"/>
              <a:ext cx="1787400" cy="39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801234-69DA-B2F8-4175-7298E9C4D8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49700" y="2395921"/>
                <a:ext cx="189504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47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1905-23BD-8425-2ED2-43FD6F29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all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6A8A-C647-D0D2-1104-AB9B96F9C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339851"/>
            <a:ext cx="9385721" cy="5184775"/>
          </a:xfrm>
        </p:spPr>
        <p:txBody>
          <a:bodyPr/>
          <a:lstStyle/>
          <a:p>
            <a:r>
              <a:rPr lang="en-US" dirty="0"/>
              <a:t>Write a program to print out the sum of all elements in each row of a 2D array.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D9B256-5188-421A-1987-69942D3DD739}"/>
              </a:ext>
            </a:extLst>
          </p:cNvPr>
          <p:cNvGraphicFramePr>
            <a:graphicFrameLocks noGrp="1"/>
          </p:cNvGraphicFramePr>
          <p:nvPr/>
        </p:nvGraphicFramePr>
        <p:xfrm>
          <a:off x="6979920" y="2527991"/>
          <a:ext cx="29055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98">
                  <a:extLst>
                    <a:ext uri="{9D8B030D-6E8A-4147-A177-3AD203B41FA5}">
                      <a16:colId xmlns:a16="http://schemas.microsoft.com/office/drawing/2014/main" val="2308209730"/>
                    </a:ext>
                  </a:extLst>
                </a:gridCol>
                <a:gridCol w="526498">
                  <a:extLst>
                    <a:ext uri="{9D8B030D-6E8A-4147-A177-3AD203B41FA5}">
                      <a16:colId xmlns:a16="http://schemas.microsoft.com/office/drawing/2014/main" val="167748036"/>
                    </a:ext>
                  </a:extLst>
                </a:gridCol>
                <a:gridCol w="844716">
                  <a:extLst>
                    <a:ext uri="{9D8B030D-6E8A-4147-A177-3AD203B41FA5}">
                      <a16:colId xmlns:a16="http://schemas.microsoft.com/office/drawing/2014/main" val="37845952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769902505"/>
                    </a:ext>
                  </a:extLst>
                </a:gridCol>
                <a:gridCol w="526498">
                  <a:extLst>
                    <a:ext uri="{9D8B030D-6E8A-4147-A177-3AD203B41FA5}">
                      <a16:colId xmlns:a16="http://schemas.microsoft.com/office/drawing/2014/main" val="3758558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9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164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78B3A0-766B-A56D-A0D9-3A453FF522A6}"/>
              </a:ext>
            </a:extLst>
          </p:cNvPr>
          <p:cNvSpPr txBox="1"/>
          <p:nvPr/>
        </p:nvSpPr>
        <p:spPr>
          <a:xfrm>
            <a:off x="6527707" y="2619014"/>
            <a:ext cx="31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6C7C4-8A0E-0273-4E9D-FF33CBA0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42" y="3395795"/>
            <a:ext cx="1966805" cy="628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3BC47-0CA5-7082-24C1-D611E893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89" y="4149262"/>
            <a:ext cx="2141154" cy="731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BEAEF-A898-5BEB-C07B-F72A8B1E4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41" y="2109255"/>
            <a:ext cx="5494496" cy="4244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057333-D8A5-AE70-C874-6EAEE110C985}"/>
              </a:ext>
            </a:extLst>
          </p:cNvPr>
          <p:cNvSpPr/>
          <p:nvPr/>
        </p:nvSpPr>
        <p:spPr bwMode="auto">
          <a:xfrm>
            <a:off x="1991360" y="5508483"/>
            <a:ext cx="589280" cy="20175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21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2DED-5DE8-CBC3-0819-3DD60EAF5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8BEA-A507-FCE9-84B7-C8A356D0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negative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143C-A3B8-6F94-7DF6-B29A5A33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10E8C0-35CC-B0A0-2A26-8925B01E2F17}"/>
              </a:ext>
            </a:extLst>
          </p:cNvPr>
          <p:cNvGraphicFramePr>
            <a:graphicFrameLocks noGrp="1"/>
          </p:cNvGraphicFramePr>
          <p:nvPr/>
        </p:nvGraphicFramePr>
        <p:xfrm>
          <a:off x="6736172" y="1530150"/>
          <a:ext cx="324273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47">
                  <a:extLst>
                    <a:ext uri="{9D8B030D-6E8A-4147-A177-3AD203B41FA5}">
                      <a16:colId xmlns:a16="http://schemas.microsoft.com/office/drawing/2014/main" val="2308209730"/>
                    </a:ext>
                  </a:extLst>
                </a:gridCol>
                <a:gridCol w="648547">
                  <a:extLst>
                    <a:ext uri="{9D8B030D-6E8A-4147-A177-3AD203B41FA5}">
                      <a16:colId xmlns:a16="http://schemas.microsoft.com/office/drawing/2014/main" val="167748036"/>
                    </a:ext>
                  </a:extLst>
                </a:gridCol>
                <a:gridCol w="612106">
                  <a:extLst>
                    <a:ext uri="{9D8B030D-6E8A-4147-A177-3AD203B41FA5}">
                      <a16:colId xmlns:a16="http://schemas.microsoft.com/office/drawing/2014/main" val="3784595280"/>
                    </a:ext>
                  </a:extLst>
                </a:gridCol>
                <a:gridCol w="684987">
                  <a:extLst>
                    <a:ext uri="{9D8B030D-6E8A-4147-A177-3AD203B41FA5}">
                      <a16:colId xmlns:a16="http://schemas.microsoft.com/office/drawing/2014/main" val="769902505"/>
                    </a:ext>
                  </a:extLst>
                </a:gridCol>
                <a:gridCol w="648547">
                  <a:extLst>
                    <a:ext uri="{9D8B030D-6E8A-4147-A177-3AD203B41FA5}">
                      <a16:colId xmlns:a16="http://schemas.microsoft.com/office/drawing/2014/main" val="3758558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9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164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A297DB-CF9E-583E-421F-8216E4612DD8}"/>
              </a:ext>
            </a:extLst>
          </p:cNvPr>
          <p:cNvGraphicFramePr>
            <a:graphicFrameLocks noGrp="1"/>
          </p:cNvGraphicFramePr>
          <p:nvPr/>
        </p:nvGraphicFramePr>
        <p:xfrm>
          <a:off x="6436360" y="3082910"/>
          <a:ext cx="39065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304">
                  <a:extLst>
                    <a:ext uri="{9D8B030D-6E8A-4147-A177-3AD203B41FA5}">
                      <a16:colId xmlns:a16="http://schemas.microsoft.com/office/drawing/2014/main" val="2308209730"/>
                    </a:ext>
                  </a:extLst>
                </a:gridCol>
                <a:gridCol w="781304">
                  <a:extLst>
                    <a:ext uri="{9D8B030D-6E8A-4147-A177-3AD203B41FA5}">
                      <a16:colId xmlns:a16="http://schemas.microsoft.com/office/drawing/2014/main" val="167748036"/>
                    </a:ext>
                  </a:extLst>
                </a:gridCol>
                <a:gridCol w="737404">
                  <a:extLst>
                    <a:ext uri="{9D8B030D-6E8A-4147-A177-3AD203B41FA5}">
                      <a16:colId xmlns:a16="http://schemas.microsoft.com/office/drawing/2014/main" val="3784595280"/>
                    </a:ext>
                  </a:extLst>
                </a:gridCol>
                <a:gridCol w="825204">
                  <a:extLst>
                    <a:ext uri="{9D8B030D-6E8A-4147-A177-3AD203B41FA5}">
                      <a16:colId xmlns:a16="http://schemas.microsoft.com/office/drawing/2014/main" val="769902505"/>
                    </a:ext>
                  </a:extLst>
                </a:gridCol>
                <a:gridCol w="781304">
                  <a:extLst>
                    <a:ext uri="{9D8B030D-6E8A-4147-A177-3AD203B41FA5}">
                      <a16:colId xmlns:a16="http://schemas.microsoft.com/office/drawing/2014/main" val="3758558677"/>
                    </a:ext>
                  </a:extLst>
                </a:gridCol>
              </a:tblGrid>
              <a:tr h="327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93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9F911D-4D2B-F9F8-92FA-671FF1D462AD}"/>
              </a:ext>
            </a:extLst>
          </p:cNvPr>
          <p:cNvSpPr txBox="1"/>
          <p:nvPr/>
        </p:nvSpPr>
        <p:spPr>
          <a:xfrm>
            <a:off x="6239934" y="1700736"/>
            <a:ext cx="31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AA084-E94C-EA72-EB5C-A8AAAEAB9240}"/>
              </a:ext>
            </a:extLst>
          </p:cNvPr>
          <p:cNvSpPr txBox="1"/>
          <p:nvPr/>
        </p:nvSpPr>
        <p:spPr>
          <a:xfrm>
            <a:off x="6121400" y="3057012"/>
            <a:ext cx="31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4C12C-CD53-4C3B-44B7-E2356B55ABFF}"/>
              </a:ext>
            </a:extLst>
          </p:cNvPr>
          <p:cNvSpPr txBox="1"/>
          <p:nvPr/>
        </p:nvSpPr>
        <p:spPr>
          <a:xfrm>
            <a:off x="6436360" y="2665354"/>
            <a:ext cx="273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output array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EF7F3B-E897-A3A0-B0D0-50CF0C27C5AE}"/>
              </a:ext>
            </a:extLst>
          </p:cNvPr>
          <p:cNvCxnSpPr/>
          <p:nvPr/>
        </p:nvCxnSpPr>
        <p:spPr bwMode="auto">
          <a:xfrm>
            <a:off x="6121400" y="1714115"/>
            <a:ext cx="41068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6BC29-FDEB-A8F1-EBBB-5625455F9368}"/>
              </a:ext>
            </a:extLst>
          </p:cNvPr>
          <p:cNvCxnSpPr/>
          <p:nvPr/>
        </p:nvCxnSpPr>
        <p:spPr bwMode="auto">
          <a:xfrm>
            <a:off x="7172160" y="1219200"/>
            <a:ext cx="0" cy="3109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4A2A95-273A-3416-157C-CA4E2C60AB29}"/>
              </a:ext>
            </a:extLst>
          </p:cNvPr>
          <p:cNvSpPr txBox="1"/>
          <p:nvPr/>
        </p:nvSpPr>
        <p:spPr>
          <a:xfrm>
            <a:off x="6846240" y="1071255"/>
            <a:ext cx="32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DC9B6-04E9-E907-CDE4-3E2494B62258}"/>
              </a:ext>
            </a:extLst>
          </p:cNvPr>
          <p:cNvSpPr txBox="1"/>
          <p:nvPr/>
        </p:nvSpPr>
        <p:spPr>
          <a:xfrm>
            <a:off x="5898772" y="1510316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6306D-5A25-00FE-9BB3-29947E5E6120}"/>
              </a:ext>
            </a:extLst>
          </p:cNvPr>
          <p:cNvSpPr txBox="1"/>
          <p:nvPr/>
        </p:nvSpPr>
        <p:spPr>
          <a:xfrm>
            <a:off x="6290735" y="4500484"/>
            <a:ext cx="399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a separate variable as an index to pass by c.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2BD82C-F045-B847-A8C0-BBC4C22C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82" y="5046498"/>
            <a:ext cx="1596544" cy="10529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CE453D-2377-9DCC-BF47-3AE0408ECC3E}"/>
              </a:ext>
            </a:extLst>
          </p:cNvPr>
          <p:cNvSpPr txBox="1"/>
          <p:nvPr/>
        </p:nvSpPr>
        <p:spPr>
          <a:xfrm>
            <a:off x="6290735" y="4062918"/>
            <a:ext cx="39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size of array c?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A85EE9-140B-70A1-1A9C-D7C74F1F158C}"/>
              </a:ext>
            </a:extLst>
          </p:cNvPr>
          <p:cNvSpPr txBox="1"/>
          <p:nvPr/>
        </p:nvSpPr>
        <p:spPr>
          <a:xfrm>
            <a:off x="6736172" y="3758607"/>
            <a:ext cx="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02109A-C4BF-BEC6-4918-F3E11C44A1C0}"/>
              </a:ext>
            </a:extLst>
          </p:cNvPr>
          <p:cNvCxnSpPr/>
          <p:nvPr/>
        </p:nvCxnSpPr>
        <p:spPr bwMode="auto">
          <a:xfrm flipV="1">
            <a:off x="6846240" y="3436110"/>
            <a:ext cx="0" cy="387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028CDE6-7866-F93E-A750-15E13DD85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61" y="1255920"/>
            <a:ext cx="5515949" cy="52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4E93-3E6E-B087-1772-FAE8F8E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302C-6B2E-AFE2-8057-C0174BCB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Passing parameters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FA184E-FDAD-CB5A-1665-A46E040B7BBC}"/>
              </a:ext>
            </a:extLst>
          </p:cNvPr>
          <p:cNvGraphicFramePr/>
          <p:nvPr/>
        </p:nvGraphicFramePr>
        <p:xfrm>
          <a:off x="1325418" y="1672936"/>
          <a:ext cx="8128000" cy="419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BE0498-4000-1748-14C9-2E6917892E14}"/>
              </a:ext>
            </a:extLst>
          </p:cNvPr>
          <p:cNvSpPr txBox="1"/>
          <p:nvPr/>
        </p:nvSpPr>
        <p:spPr>
          <a:xfrm>
            <a:off x="7168023" y="2849480"/>
            <a:ext cx="228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Later in Functions part (2)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E23956-F857-2AD6-207B-57B866BF281D}"/>
              </a:ext>
            </a:extLst>
          </p:cNvPr>
          <p:cNvCxnSpPr/>
          <p:nvPr/>
        </p:nvCxnSpPr>
        <p:spPr bwMode="auto">
          <a:xfrm flipH="1">
            <a:off x="8177645" y="3429000"/>
            <a:ext cx="259773" cy="7065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282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CACA-0A99-9F04-30BF-1A001318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52CE-C264-8B8D-6674-5825AF5F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by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0AF8-3B3F-788C-F379-65CCD977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01" y="1339851"/>
            <a:ext cx="8329082" cy="5184775"/>
          </a:xfrm>
        </p:spPr>
        <p:txBody>
          <a:bodyPr/>
          <a:lstStyle/>
          <a:p>
            <a:r>
              <a:rPr lang="en-US" dirty="0"/>
              <a:t>Pass by Value (also known as pass-by-copy)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75398-8ECE-85DE-3B1D-F987B16F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6" y="1893466"/>
            <a:ext cx="5128704" cy="2855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0D1EA-5867-8F00-4F01-53650308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69" y="1893466"/>
            <a:ext cx="5616427" cy="27743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A9EE6D-8382-56FA-6139-F77600153E9D}"/>
              </a:ext>
            </a:extLst>
          </p:cNvPr>
          <p:cNvSpPr/>
          <p:nvPr/>
        </p:nvSpPr>
        <p:spPr bwMode="auto">
          <a:xfrm>
            <a:off x="7114930" y="5115607"/>
            <a:ext cx="1017368" cy="4303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F8410-79CB-DF1A-830B-DF2E14B1D3F3}"/>
              </a:ext>
            </a:extLst>
          </p:cNvPr>
          <p:cNvSpPr/>
          <p:nvPr/>
        </p:nvSpPr>
        <p:spPr bwMode="auto">
          <a:xfrm>
            <a:off x="8239672" y="5115607"/>
            <a:ext cx="1017368" cy="4303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03BC3-8F7D-9DAE-D485-BB12EA547E86}"/>
              </a:ext>
            </a:extLst>
          </p:cNvPr>
          <p:cNvSpPr txBox="1"/>
          <p:nvPr/>
        </p:nvSpPr>
        <p:spPr>
          <a:xfrm>
            <a:off x="7441143" y="475026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38059-F78B-1BA6-53B5-8EDE1E5A193D}"/>
              </a:ext>
            </a:extLst>
          </p:cNvPr>
          <p:cNvSpPr txBox="1"/>
          <p:nvPr/>
        </p:nvSpPr>
        <p:spPr>
          <a:xfrm>
            <a:off x="8586357" y="474627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3B1645-0D67-435B-2348-76F66FEB5B69}"/>
              </a:ext>
            </a:extLst>
          </p:cNvPr>
          <p:cNvSpPr/>
          <p:nvPr/>
        </p:nvSpPr>
        <p:spPr bwMode="auto">
          <a:xfrm>
            <a:off x="1885475" y="5085332"/>
            <a:ext cx="1017368" cy="43035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BC247-AF1F-59B2-397A-BCC846251962}"/>
              </a:ext>
            </a:extLst>
          </p:cNvPr>
          <p:cNvSpPr/>
          <p:nvPr/>
        </p:nvSpPr>
        <p:spPr bwMode="auto">
          <a:xfrm>
            <a:off x="3010217" y="5085332"/>
            <a:ext cx="1017368" cy="43035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65D76B-86A2-FED5-4F2D-65529C71D0C9}"/>
              </a:ext>
            </a:extLst>
          </p:cNvPr>
          <p:cNvSpPr txBox="1"/>
          <p:nvPr/>
        </p:nvSpPr>
        <p:spPr>
          <a:xfrm>
            <a:off x="2211688" y="471999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7FD8-D88F-E19F-164E-F86E459C6F37}"/>
              </a:ext>
            </a:extLst>
          </p:cNvPr>
          <p:cNvSpPr txBox="1"/>
          <p:nvPr/>
        </p:nvSpPr>
        <p:spPr>
          <a:xfrm>
            <a:off x="3356902" y="471600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ACD7F4-FB56-5BDB-B6A6-2FE8F307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0" y="4999477"/>
            <a:ext cx="837661" cy="137014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EBF586-0928-EE19-B215-A7341B192DA8}"/>
              </a:ext>
            </a:extLst>
          </p:cNvPr>
          <p:cNvCxnSpPr/>
          <p:nvPr/>
        </p:nvCxnSpPr>
        <p:spPr bwMode="auto">
          <a:xfrm flipH="1">
            <a:off x="4395355" y="5247409"/>
            <a:ext cx="24314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4B68D0-01C7-060B-98AE-0CC58C13BB02}"/>
              </a:ext>
            </a:extLst>
          </p:cNvPr>
          <p:cNvSpPr txBox="1"/>
          <p:nvPr/>
        </p:nvSpPr>
        <p:spPr>
          <a:xfrm>
            <a:off x="4455815" y="4930941"/>
            <a:ext cx="255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Passing parameters by coping the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E2AE87-455A-7D97-B8BF-1F991BBE29DC}"/>
              </a:ext>
            </a:extLst>
          </p:cNvPr>
          <p:cNvSpPr/>
          <p:nvPr/>
        </p:nvSpPr>
        <p:spPr bwMode="auto">
          <a:xfrm>
            <a:off x="1893341" y="5901211"/>
            <a:ext cx="1017368" cy="43035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09B2F1-4468-F820-6261-B438D81E296A}"/>
              </a:ext>
            </a:extLst>
          </p:cNvPr>
          <p:cNvSpPr/>
          <p:nvPr/>
        </p:nvSpPr>
        <p:spPr bwMode="auto">
          <a:xfrm>
            <a:off x="3018083" y="5901211"/>
            <a:ext cx="1017368" cy="43035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8AAB9-D7E7-531C-7962-F27EC6DC7708}"/>
              </a:ext>
            </a:extLst>
          </p:cNvPr>
          <p:cNvSpPr txBox="1"/>
          <p:nvPr/>
        </p:nvSpPr>
        <p:spPr>
          <a:xfrm>
            <a:off x="2219554" y="5535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89C3D-FD1A-A9B7-E4EB-1695DC7E20EB}"/>
              </a:ext>
            </a:extLst>
          </p:cNvPr>
          <p:cNvSpPr txBox="1"/>
          <p:nvPr/>
        </p:nvSpPr>
        <p:spPr>
          <a:xfrm>
            <a:off x="3364768" y="553187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4CE6BB-1B8D-B3FF-708F-620C038E8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00" y="5726139"/>
            <a:ext cx="3619814" cy="1022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0D7E80-E8FF-16C8-F0EE-C1ABA24C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803" y="5840375"/>
            <a:ext cx="1088814" cy="6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20" grpId="0" animBg="1"/>
      <p:bldP spid="21" grpId="0" animBg="1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A35A-713C-A893-1AA5-9080F9B7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by Value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2A5D2-B15D-8062-4B1A-56BE2CE8095B}"/>
              </a:ext>
            </a:extLst>
          </p:cNvPr>
          <p:cNvGraphicFramePr>
            <a:graphicFrameLocks noGrp="1"/>
          </p:cNvGraphicFramePr>
          <p:nvPr/>
        </p:nvGraphicFramePr>
        <p:xfrm>
          <a:off x="7666640" y="1818061"/>
          <a:ext cx="1458197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8197">
                  <a:extLst>
                    <a:ext uri="{9D8B030D-6E8A-4147-A177-3AD203B41FA5}">
                      <a16:colId xmlns:a16="http://schemas.microsoft.com/office/drawing/2014/main" val="1610166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4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2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03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5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9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0233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1481D6-D425-FA55-99A4-AF21BCC1483B}"/>
              </a:ext>
            </a:extLst>
          </p:cNvPr>
          <p:cNvCxnSpPr/>
          <p:nvPr/>
        </p:nvCxnSpPr>
        <p:spPr bwMode="auto">
          <a:xfrm>
            <a:off x="6672575" y="2693856"/>
            <a:ext cx="90054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03874-DB34-14E8-6A69-F52E371B1000}"/>
              </a:ext>
            </a:extLst>
          </p:cNvPr>
          <p:cNvCxnSpPr/>
          <p:nvPr/>
        </p:nvCxnSpPr>
        <p:spPr bwMode="auto">
          <a:xfrm>
            <a:off x="6925429" y="3446741"/>
            <a:ext cx="64769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A31A82-B0E1-5CA7-6456-E5607C3CF005}"/>
              </a:ext>
            </a:extLst>
          </p:cNvPr>
          <p:cNvSpPr txBox="1"/>
          <p:nvPr/>
        </p:nvSpPr>
        <p:spPr>
          <a:xfrm>
            <a:off x="6325413" y="2502537"/>
            <a:ext cx="44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9C96-5767-18E2-8358-BE0B4CEE42BF}"/>
              </a:ext>
            </a:extLst>
          </p:cNvPr>
          <p:cNvSpPr txBox="1"/>
          <p:nvPr/>
        </p:nvSpPr>
        <p:spPr>
          <a:xfrm>
            <a:off x="6488779" y="3262075"/>
            <a:ext cx="44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5A925-C253-FAA9-E79E-9141617796F9}"/>
              </a:ext>
            </a:extLst>
          </p:cNvPr>
          <p:cNvSpPr txBox="1"/>
          <p:nvPr/>
        </p:nvSpPr>
        <p:spPr>
          <a:xfrm>
            <a:off x="7815582" y="1506770"/>
            <a:ext cx="14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E3FFE-2FE3-6E56-9289-270F6531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5476148"/>
            <a:ext cx="1088814" cy="879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E04FC-5F2B-347D-59CA-03789544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3" y="1379771"/>
            <a:ext cx="5814564" cy="379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46CE98-B135-EEBB-7C78-56F6A6D6FEB9}"/>
              </a:ext>
            </a:extLst>
          </p:cNvPr>
          <p:cNvSpPr txBox="1"/>
          <p:nvPr/>
        </p:nvSpPr>
        <p:spPr>
          <a:xfrm>
            <a:off x="8188036" y="3301421"/>
            <a:ext cx="5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CF14A8-557C-BFC8-D18F-53091F9B6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488" y="5694894"/>
            <a:ext cx="3917512" cy="66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C417A-FE75-4D2C-762F-BF06C935B60A}"/>
              </a:ext>
            </a:extLst>
          </p:cNvPr>
          <p:cNvSpPr txBox="1"/>
          <p:nvPr/>
        </p:nvSpPr>
        <p:spPr>
          <a:xfrm>
            <a:off x="7721625" y="3301421"/>
            <a:ext cx="5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0FEA0-BBFC-D885-9F4E-F2ECE078B54A}"/>
              </a:ext>
            </a:extLst>
          </p:cNvPr>
          <p:cNvCxnSpPr/>
          <p:nvPr/>
        </p:nvCxnSpPr>
        <p:spPr bwMode="auto">
          <a:xfrm flipH="1">
            <a:off x="7815582" y="3301421"/>
            <a:ext cx="372454" cy="32998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6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A35A-713C-A893-1AA5-9080F9B7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by Reference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2A5D2-B15D-8062-4B1A-56BE2CE8095B}"/>
              </a:ext>
            </a:extLst>
          </p:cNvPr>
          <p:cNvGraphicFramePr>
            <a:graphicFrameLocks noGrp="1"/>
          </p:cNvGraphicFramePr>
          <p:nvPr/>
        </p:nvGraphicFramePr>
        <p:xfrm>
          <a:off x="7697812" y="1818061"/>
          <a:ext cx="1458197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8197">
                  <a:extLst>
                    <a:ext uri="{9D8B030D-6E8A-4147-A177-3AD203B41FA5}">
                      <a16:colId xmlns:a16="http://schemas.microsoft.com/office/drawing/2014/main" val="1610166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4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2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03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5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9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0233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1481D6-D425-FA55-99A4-AF21BCC1483B}"/>
              </a:ext>
            </a:extLst>
          </p:cNvPr>
          <p:cNvCxnSpPr/>
          <p:nvPr/>
        </p:nvCxnSpPr>
        <p:spPr bwMode="auto">
          <a:xfrm>
            <a:off x="6703747" y="2693856"/>
            <a:ext cx="90054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03874-DB34-14E8-6A69-F52E371B1000}"/>
              </a:ext>
            </a:extLst>
          </p:cNvPr>
          <p:cNvCxnSpPr/>
          <p:nvPr/>
        </p:nvCxnSpPr>
        <p:spPr bwMode="auto">
          <a:xfrm flipV="1">
            <a:off x="6956601" y="2833677"/>
            <a:ext cx="647693" cy="6026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A31A82-B0E1-5CA7-6456-E5607C3CF005}"/>
              </a:ext>
            </a:extLst>
          </p:cNvPr>
          <p:cNvSpPr txBox="1"/>
          <p:nvPr/>
        </p:nvSpPr>
        <p:spPr>
          <a:xfrm>
            <a:off x="6356585" y="2502537"/>
            <a:ext cx="44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9C96-5767-18E2-8358-BE0B4CEE42BF}"/>
              </a:ext>
            </a:extLst>
          </p:cNvPr>
          <p:cNvSpPr txBox="1"/>
          <p:nvPr/>
        </p:nvSpPr>
        <p:spPr>
          <a:xfrm>
            <a:off x="6617962" y="3297287"/>
            <a:ext cx="44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5A925-C253-FAA9-E79E-9141617796F9}"/>
              </a:ext>
            </a:extLst>
          </p:cNvPr>
          <p:cNvSpPr txBox="1"/>
          <p:nvPr/>
        </p:nvSpPr>
        <p:spPr>
          <a:xfrm>
            <a:off x="7846754" y="1506770"/>
            <a:ext cx="14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E3FFE-2FE3-6E56-9289-270F6531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5476148"/>
            <a:ext cx="1088814" cy="879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934B10-6E95-242B-F992-6E943284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282" y="5573263"/>
            <a:ext cx="3185436" cy="879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177A8F-03ED-19FE-CDCA-52691D7F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21" y="1390513"/>
            <a:ext cx="5662151" cy="3836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DD97EA-784E-71DB-BC87-8A2AD31DD6BF}"/>
                  </a:ext>
                </a:extLst>
              </p14:cNvPr>
              <p14:cNvContentPartPr/>
              <p14:nvPr/>
            </p14:nvContentPartPr>
            <p14:xfrm>
              <a:off x="2192024" y="2306585"/>
              <a:ext cx="502560" cy="21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DD97EA-784E-71DB-BC87-8A2AD31DD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8384" y="2198585"/>
                <a:ext cx="61020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D14B103-BF30-D730-098D-59616EC64A3A}"/>
              </a:ext>
            </a:extLst>
          </p:cNvPr>
          <p:cNvSpPr txBox="1"/>
          <p:nvPr/>
        </p:nvSpPr>
        <p:spPr>
          <a:xfrm>
            <a:off x="8135030" y="2565449"/>
            <a:ext cx="5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D35BE6-DA78-DAF9-40CC-F83EEE7C5FCC}"/>
              </a:ext>
            </a:extLst>
          </p:cNvPr>
          <p:cNvCxnSpPr/>
          <p:nvPr/>
        </p:nvCxnSpPr>
        <p:spPr bwMode="auto">
          <a:xfrm flipH="1">
            <a:off x="7762576" y="2565449"/>
            <a:ext cx="372454" cy="32998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0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8367-5F4A-024B-C50A-7F6F73A1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Function Overloading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11654-593E-D4D1-57C2-7CBE9DAA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1485158"/>
            <a:ext cx="2659610" cy="2151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BA63D-95A3-3784-095F-C4278075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82" y="1485159"/>
            <a:ext cx="3292125" cy="2047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05FE8-EE8F-7625-86C4-6A5E6FAD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977" y="1485160"/>
            <a:ext cx="3337849" cy="2047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00EBF-41AA-0690-7562-CCA010A27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449" y="4081818"/>
            <a:ext cx="4302589" cy="179085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1587C60-54D9-B47B-FD3A-A1A1920634AC}"/>
              </a:ext>
            </a:extLst>
          </p:cNvPr>
          <p:cNvCxnSpPr/>
          <p:nvPr/>
        </p:nvCxnSpPr>
        <p:spPr bwMode="auto">
          <a:xfrm rot="16200000" flipH="1">
            <a:off x="2345350" y="3786692"/>
            <a:ext cx="1198658" cy="8989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389806C-9C5D-D668-47B4-7CA4210B514C}"/>
              </a:ext>
            </a:extLst>
          </p:cNvPr>
          <p:cNvCxnSpPr/>
          <p:nvPr/>
        </p:nvCxnSpPr>
        <p:spPr bwMode="auto">
          <a:xfrm rot="16200000" flipH="1">
            <a:off x="5045634" y="3502390"/>
            <a:ext cx="1267691" cy="112091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2794C3-BD04-7A07-DCCC-8A543DA3EC24}"/>
              </a:ext>
            </a:extLst>
          </p:cNvPr>
          <p:cNvCxnSpPr/>
          <p:nvPr/>
        </p:nvCxnSpPr>
        <p:spPr bwMode="auto">
          <a:xfrm rot="5400000">
            <a:off x="6358435" y="3623070"/>
            <a:ext cx="1511876" cy="133155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BA3E3D-9B51-B8EC-B7A0-BAFF8F70382C}"/>
                  </a:ext>
                </a:extLst>
              </p14:cNvPr>
              <p14:cNvContentPartPr/>
              <p14:nvPr/>
            </p14:nvContentPartPr>
            <p14:xfrm>
              <a:off x="1454744" y="1713665"/>
              <a:ext cx="1364760" cy="3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BA3E3D-9B51-B8EC-B7A0-BAFF8F7038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1104" y="1606025"/>
                <a:ext cx="1472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EDBBD9F-7EF4-E40E-5E28-38AC124344DB}"/>
                  </a:ext>
                </a:extLst>
              </p14:cNvPr>
              <p14:cNvContentPartPr/>
              <p14:nvPr/>
            </p14:nvContentPartPr>
            <p14:xfrm>
              <a:off x="4353464" y="1683425"/>
              <a:ext cx="2016000" cy="53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EDBBD9F-7EF4-E40E-5E28-38AC124344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824" y="1575425"/>
                <a:ext cx="21236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444D3D-74ED-4BB6-A247-FDD9E1A9F158}"/>
                  </a:ext>
                </a:extLst>
              </p14:cNvPr>
              <p14:cNvContentPartPr/>
              <p14:nvPr/>
            </p14:nvContentPartPr>
            <p14:xfrm>
              <a:off x="7949144" y="1703945"/>
              <a:ext cx="1931400" cy="42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444D3D-74ED-4BB6-A247-FDD9E1A9F1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5144" y="1595945"/>
                <a:ext cx="203904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48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72C5-5718-1ECC-6510-5FDEFB1A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calling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EBE4-1338-C424-12C5-386E43B2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1331687"/>
            <a:ext cx="3551228" cy="2263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286AE-D011-FF7A-2726-0719CC6F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17" y="3958938"/>
            <a:ext cx="3826737" cy="13016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E4AA56-70C7-33DD-5F3F-271D420C3DD8}"/>
                  </a:ext>
                </a:extLst>
              </p14:cNvPr>
              <p14:cNvContentPartPr/>
              <p14:nvPr/>
            </p14:nvContentPartPr>
            <p14:xfrm>
              <a:off x="7865624" y="319002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E4AA56-70C7-33DD-5F3F-271D420C3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6624" y="31810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873F25-1AC0-A4F5-6718-C508311D0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850" y="1371059"/>
            <a:ext cx="5265876" cy="222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8EBC5F-BBE4-6A94-4381-BDA2727A598D}"/>
                  </a:ext>
                </a:extLst>
              </p14:cNvPr>
              <p14:cNvContentPartPr/>
              <p14:nvPr/>
            </p14:nvContentPartPr>
            <p14:xfrm>
              <a:off x="7359464" y="1506305"/>
              <a:ext cx="3157560" cy="3127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8EBC5F-BBE4-6A94-4381-BDA2727A59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0824" y="1497305"/>
                <a:ext cx="3175200" cy="314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FAB2004-E4FE-114B-1664-7603FF1E3B1E}"/>
              </a:ext>
            </a:extLst>
          </p:cNvPr>
          <p:cNvGrpSpPr/>
          <p:nvPr/>
        </p:nvGrpSpPr>
        <p:grpSpPr>
          <a:xfrm>
            <a:off x="2495504" y="1849385"/>
            <a:ext cx="2585880" cy="1028880"/>
            <a:chOff x="2495504" y="1849385"/>
            <a:chExt cx="2585880" cy="10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F6EA76-B66F-D1B0-D1B4-72E13B63341D}"/>
                    </a:ext>
                  </a:extLst>
                </p14:cNvPr>
                <p14:cNvContentPartPr/>
                <p14:nvPr/>
              </p14:nvContentPartPr>
              <p14:xfrm>
                <a:off x="2504504" y="1993025"/>
                <a:ext cx="2576880" cy="88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F6EA76-B66F-D1B0-D1B4-72E13B6334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5504" y="1984385"/>
                  <a:ext cx="259452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6FD97F-5BDB-059C-81EC-E129E9094ACC}"/>
                    </a:ext>
                  </a:extLst>
                </p14:cNvPr>
                <p14:cNvContentPartPr/>
                <p14:nvPr/>
              </p14:nvContentPartPr>
              <p14:xfrm>
                <a:off x="2495504" y="1849385"/>
                <a:ext cx="160560" cy="35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6FD97F-5BDB-059C-81EC-E129E9094A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6864" y="1840385"/>
                  <a:ext cx="17820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2689EF-833B-097F-F99E-5266684CF24F}"/>
                  </a:ext>
                </a:extLst>
              </p14:cNvPr>
              <p14:cNvContentPartPr/>
              <p14:nvPr/>
            </p14:nvContentPartPr>
            <p14:xfrm>
              <a:off x="2971784" y="3113345"/>
              <a:ext cx="1630440" cy="503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2689EF-833B-097F-F99E-5266684CF2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2784" y="3104705"/>
                <a:ext cx="16480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380B9B-A5EC-8D82-0652-28F335181E9B}"/>
                  </a:ext>
                </a:extLst>
              </p14:cNvPr>
              <p14:cNvContentPartPr/>
              <p14:nvPr/>
            </p14:nvContentPartPr>
            <p14:xfrm>
              <a:off x="4467224" y="3458945"/>
              <a:ext cx="1118160" cy="155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380B9B-A5EC-8D82-0652-28F335181E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8224" y="3450305"/>
                <a:ext cx="1135800" cy="1572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6CF3953B-3427-7911-566B-90769F3468CF}"/>
              </a:ext>
            </a:extLst>
          </p:cNvPr>
          <p:cNvSpPr/>
          <p:nvPr/>
        </p:nvSpPr>
        <p:spPr bwMode="auto">
          <a:xfrm>
            <a:off x="8520545" y="3958938"/>
            <a:ext cx="436418" cy="529937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D6E820-0692-7E3B-DFF4-52FDB2377EC7}"/>
              </a:ext>
            </a:extLst>
          </p:cNvPr>
          <p:cNvSpPr/>
          <p:nvPr/>
        </p:nvSpPr>
        <p:spPr bwMode="auto">
          <a:xfrm>
            <a:off x="3850159" y="1844191"/>
            <a:ext cx="436418" cy="529937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FDEA67-CCD2-9CB4-0A18-460B322B5C74}"/>
              </a:ext>
            </a:extLst>
          </p:cNvPr>
          <p:cNvSpPr/>
          <p:nvPr/>
        </p:nvSpPr>
        <p:spPr bwMode="auto">
          <a:xfrm>
            <a:off x="3789254" y="3473926"/>
            <a:ext cx="436418" cy="529937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16B65A-18DD-B06C-AADF-3C9409D0FED7}"/>
              </a:ext>
            </a:extLst>
          </p:cNvPr>
          <p:cNvSpPr/>
          <p:nvPr/>
        </p:nvSpPr>
        <p:spPr bwMode="auto">
          <a:xfrm>
            <a:off x="4467224" y="5048932"/>
            <a:ext cx="436418" cy="529937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025EDA-2D3F-CE58-31C2-3E03488062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447" y="3860266"/>
            <a:ext cx="1088814" cy="6286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239038-A68F-0F57-D706-9A80DC365E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8082" y="4611970"/>
            <a:ext cx="3528366" cy="12421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D9CD40-9285-277D-5DC0-284E9E9AF578}"/>
              </a:ext>
            </a:extLst>
          </p:cNvPr>
          <p:cNvSpPr txBox="1"/>
          <p:nvPr/>
        </p:nvSpPr>
        <p:spPr>
          <a:xfrm>
            <a:off x="5085465" y="5624304"/>
            <a:ext cx="419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getInfo</a:t>
            </a:r>
            <a:r>
              <a:rPr lang="en-US" dirty="0">
                <a:solidFill>
                  <a:srgbClr val="FF0000"/>
                </a:solidFill>
              </a:rPr>
              <a:t>() should be written before </a:t>
            </a:r>
            <a:r>
              <a:rPr lang="en-US" dirty="0" err="1">
                <a:solidFill>
                  <a:srgbClr val="FF0000"/>
                </a:solidFill>
              </a:rPr>
              <a:t>displayGreetings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40B92EF-7797-C7FE-A07F-E0A40F1F38FC}"/>
                  </a:ext>
                </a:extLst>
              </p14:cNvPr>
              <p14:cNvContentPartPr/>
              <p14:nvPr/>
            </p14:nvContentPartPr>
            <p14:xfrm>
              <a:off x="6930344" y="554874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40B92EF-7797-C7FE-A07F-E0A40F1F3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1704" y="55397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50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A661-94FA-15F8-C63D-FC3245B3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with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A94ED-C918-C516-D0D9-65D059C2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3" y="5035439"/>
            <a:ext cx="1088814" cy="628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AAA47-4164-660E-109F-9245E499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75" y="5035439"/>
            <a:ext cx="2011302" cy="7469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A260CEF-C6B6-928F-08A0-E3AA07AA6C80}"/>
              </a:ext>
            </a:extLst>
          </p:cNvPr>
          <p:cNvGraphicFramePr>
            <a:graphicFrameLocks noGrp="1"/>
          </p:cNvGraphicFramePr>
          <p:nvPr/>
        </p:nvGraphicFramePr>
        <p:xfrm>
          <a:off x="7173192" y="1703761"/>
          <a:ext cx="1458197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8197">
                  <a:extLst>
                    <a:ext uri="{9D8B030D-6E8A-4147-A177-3AD203B41FA5}">
                      <a16:colId xmlns:a16="http://schemas.microsoft.com/office/drawing/2014/main" val="1610166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4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2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03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5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9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023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E1DC87-0A54-5126-E0AD-6272D8DF3C1E}"/>
              </a:ext>
            </a:extLst>
          </p:cNvPr>
          <p:cNvCxnSpPr/>
          <p:nvPr/>
        </p:nvCxnSpPr>
        <p:spPr bwMode="auto">
          <a:xfrm>
            <a:off x="6179127" y="2579556"/>
            <a:ext cx="90054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BD7B9A-C743-1186-35BF-CC2C85660150}"/>
              </a:ext>
            </a:extLst>
          </p:cNvPr>
          <p:cNvCxnSpPr/>
          <p:nvPr/>
        </p:nvCxnSpPr>
        <p:spPr bwMode="auto">
          <a:xfrm flipV="1">
            <a:off x="6431981" y="2719377"/>
            <a:ext cx="647693" cy="6026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895E77-C359-6CC6-B92C-CA858CB8AE1C}"/>
              </a:ext>
            </a:extLst>
          </p:cNvPr>
          <p:cNvSpPr txBox="1"/>
          <p:nvPr/>
        </p:nvSpPr>
        <p:spPr>
          <a:xfrm>
            <a:off x="5707640" y="2322336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75CC-1F82-1469-A2C0-4D9F8E10CE84}"/>
              </a:ext>
            </a:extLst>
          </p:cNvPr>
          <p:cNvSpPr txBox="1"/>
          <p:nvPr/>
        </p:nvSpPr>
        <p:spPr>
          <a:xfrm>
            <a:off x="5718465" y="316509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DC1B1-382D-AD99-BF35-601AB2497542}"/>
              </a:ext>
            </a:extLst>
          </p:cNvPr>
          <p:cNvSpPr txBox="1"/>
          <p:nvPr/>
        </p:nvSpPr>
        <p:spPr>
          <a:xfrm>
            <a:off x="7353770" y="1291812"/>
            <a:ext cx="14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6752BB-8191-9945-998F-1F157CF1A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4" y="1575801"/>
            <a:ext cx="3867690" cy="23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39C1-F6E2-DEDD-7D4D-C5920C69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an Array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23E78-FF74-6780-C1E8-15423194A3B9}"/>
              </a:ext>
            </a:extLst>
          </p:cNvPr>
          <p:cNvSpPr txBox="1"/>
          <p:nvPr/>
        </p:nvSpPr>
        <p:spPr>
          <a:xfrm>
            <a:off x="476250" y="2131636"/>
            <a:ext cx="4800600" cy="31393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search(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 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 ==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 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//end of for loop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4CC3E4-C57F-E924-2AAA-6B5DDF3E7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0967"/>
              </p:ext>
            </p:extLst>
          </p:nvPr>
        </p:nvGraphicFramePr>
        <p:xfrm>
          <a:off x="6096000" y="2586984"/>
          <a:ext cx="59520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95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850295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578B283-C0EE-3BB0-8926-90DBAD368CFE}"/>
              </a:ext>
            </a:extLst>
          </p:cNvPr>
          <p:cNvSpPr txBox="1"/>
          <p:nvPr/>
        </p:nvSpPr>
        <p:spPr>
          <a:xfrm>
            <a:off x="5668435" y="3931053"/>
            <a:ext cx="5952065" cy="25853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[SIZE] = { 30,10,50,20,90,25,40 };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search(arr,10)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search(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60)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A04C76-237C-E83B-3CCF-465859FD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348287"/>
            <a:ext cx="1450109" cy="1017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BD049-89AA-B870-37D9-ADFD8A1F4711}"/>
              </a:ext>
            </a:extLst>
          </p:cNvPr>
          <p:cNvSpPr txBox="1"/>
          <p:nvPr/>
        </p:nvSpPr>
        <p:spPr>
          <a:xfrm>
            <a:off x="2876550" y="5487918"/>
            <a:ext cx="1771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1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C8B1C-0567-9DE2-1C34-D739601B1F4E}"/>
              </a:ext>
            </a:extLst>
          </p:cNvPr>
          <p:cNvSpPr txBox="1"/>
          <p:nvPr/>
        </p:nvSpPr>
        <p:spPr>
          <a:xfrm>
            <a:off x="814918" y="1402377"/>
            <a:ext cx="987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function to search an element in an array and returns true if found and false otherwise</a:t>
            </a:r>
          </a:p>
        </p:txBody>
      </p:sp>
    </p:spTree>
    <p:extLst>
      <p:ext uri="{BB962C8B-B14F-4D97-AF65-F5344CB8AC3E}">
        <p14:creationId xmlns:p14="http://schemas.microsoft.com/office/powerpoint/2010/main" val="26162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1A78F-8FDE-93E2-9BC5-D510B1237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B258-7D3C-ACAA-7C92-280BF595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with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DF076-2ABE-A983-0B41-E4340D64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14" y="5220909"/>
            <a:ext cx="1088814" cy="62860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A2D26D-EA59-C849-303D-061DF8B4AE78}"/>
              </a:ext>
            </a:extLst>
          </p:cNvPr>
          <p:cNvGraphicFramePr>
            <a:graphicFrameLocks noGrp="1"/>
          </p:cNvGraphicFramePr>
          <p:nvPr/>
        </p:nvGraphicFramePr>
        <p:xfrm>
          <a:off x="7173192" y="1703761"/>
          <a:ext cx="1458197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8197">
                  <a:extLst>
                    <a:ext uri="{9D8B030D-6E8A-4147-A177-3AD203B41FA5}">
                      <a16:colId xmlns:a16="http://schemas.microsoft.com/office/drawing/2014/main" val="1610166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4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2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03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5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9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023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D53D7-0C75-28EC-1C0A-AA321D0ED51F}"/>
              </a:ext>
            </a:extLst>
          </p:cNvPr>
          <p:cNvCxnSpPr/>
          <p:nvPr/>
        </p:nvCxnSpPr>
        <p:spPr bwMode="auto">
          <a:xfrm>
            <a:off x="6179127" y="2579556"/>
            <a:ext cx="90054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DD1CFA-E0CC-126E-A288-48BEA300F013}"/>
              </a:ext>
            </a:extLst>
          </p:cNvPr>
          <p:cNvCxnSpPr/>
          <p:nvPr/>
        </p:nvCxnSpPr>
        <p:spPr bwMode="auto">
          <a:xfrm flipV="1">
            <a:off x="6431981" y="2719377"/>
            <a:ext cx="647693" cy="6026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A30D5F-F5CA-FA94-2C3E-3147C8E4D301}"/>
              </a:ext>
            </a:extLst>
          </p:cNvPr>
          <p:cNvSpPr txBox="1"/>
          <p:nvPr/>
        </p:nvSpPr>
        <p:spPr>
          <a:xfrm>
            <a:off x="5707640" y="2322336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8213E-F5D9-0478-DD2B-8316E48B0EFD}"/>
              </a:ext>
            </a:extLst>
          </p:cNvPr>
          <p:cNvSpPr txBox="1"/>
          <p:nvPr/>
        </p:nvSpPr>
        <p:spPr>
          <a:xfrm>
            <a:off x="5718465" y="316509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D010D-5615-8F06-BF70-5C512B5D2CCB}"/>
              </a:ext>
            </a:extLst>
          </p:cNvPr>
          <p:cNvSpPr txBox="1"/>
          <p:nvPr/>
        </p:nvSpPr>
        <p:spPr>
          <a:xfrm>
            <a:off x="7353770" y="1291812"/>
            <a:ext cx="14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822A-BB07-D5EF-A24D-B2F1E40F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0" y="1637091"/>
            <a:ext cx="4305901" cy="296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524E7-6578-E201-9DA6-F923705C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422" y="5346080"/>
            <a:ext cx="1088814" cy="476316"/>
          </a:xfrm>
          <a:prstGeom prst="rect">
            <a:avLst/>
          </a:prstGeom>
        </p:spPr>
      </p:pic>
      <p:pic>
        <p:nvPicPr>
          <p:cNvPr id="1026" name="Picture 2" descr="Thật sự tôi đã chán nản với biểu tượng emoji tay chống cằm - Bạn cũng vậy  không? Click ngay để biết thêm! - vi-magento.com">
            <a:extLst>
              <a:ext uri="{FF2B5EF4-FFF2-40B4-BE49-F238E27FC236}">
                <a16:creationId xmlns:a16="http://schemas.microsoft.com/office/drawing/2014/main" id="{4E9D23CD-6CB9-16E0-1944-FEE47921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30" y="5035790"/>
            <a:ext cx="1740741" cy="128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8220EFCC-713E-D53D-14DF-89CF815F3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165" y="5238820"/>
            <a:ext cx="36703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*(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ptr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+ 1) is equivalent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arr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[1];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*(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ptr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+ 2) is equivalent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arr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[2];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*(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ptr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+ 3) is equivalent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arr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[3];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*(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ptr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 + 4) is equivalent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arr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cs typeface="Arial" panose="020B0604020202020204" pitchFamily="34" charset="0"/>
              </a:rPr>
              <a:t>[4]; </a:t>
            </a:r>
          </a:p>
        </p:txBody>
      </p:sp>
    </p:spTree>
    <p:extLst>
      <p:ext uri="{BB962C8B-B14F-4D97-AF65-F5344CB8AC3E}">
        <p14:creationId xmlns:p14="http://schemas.microsoft.com/office/powerpoint/2010/main" val="23555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33F-2724-1AE9-B671-D6FF29BF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using pointers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CF4B0-C12A-9A6B-30CC-AE9C01E51FB4}"/>
              </a:ext>
            </a:extLst>
          </p:cNvPr>
          <p:cNvSpPr txBox="1"/>
          <p:nvPr/>
        </p:nvSpPr>
        <p:spPr>
          <a:xfrm>
            <a:off x="1162050" y="1722388"/>
            <a:ext cx="60960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[SIZE] = { 20,10,30,40,90,25,50 };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SIZE; i++)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FDE5-D88E-63FF-6B74-762C0CCD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Returning </a:t>
            </a:r>
            <a:r>
              <a:rPr lang="en-US" dirty="0"/>
              <a:t>an array in 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6253C-8601-E595-9802-E10A047B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1818761"/>
            <a:ext cx="6178164" cy="232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B9A33-8557-ECC8-0CB0-A3DF7E5E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60" y="4318321"/>
            <a:ext cx="7070044" cy="2451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12D02-3C6F-8100-3139-31023D0AC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026" y="1818761"/>
            <a:ext cx="1088814" cy="879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CE798-9674-7547-0636-ECA0A7557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162" y="2798809"/>
            <a:ext cx="1944543" cy="525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DB203C-1E1E-FA7F-EFA0-15FB3B57274F}"/>
              </a:ext>
            </a:extLst>
          </p:cNvPr>
          <p:cNvSpPr txBox="1"/>
          <p:nvPr/>
        </p:nvSpPr>
        <p:spPr>
          <a:xfrm>
            <a:off x="232311" y="4822160"/>
            <a:ext cx="322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SIZE is declared as a global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54780-7C13-9DB4-493F-160EC5D9CDA3}"/>
              </a:ext>
            </a:extLst>
          </p:cNvPr>
          <p:cNvSpPr txBox="1"/>
          <p:nvPr/>
        </p:nvSpPr>
        <p:spPr>
          <a:xfrm>
            <a:off x="851081" y="1281965"/>
            <a:ext cx="94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a function that sums up the elements of two arrays in a third array. </a:t>
            </a:r>
          </a:p>
        </p:txBody>
      </p:sp>
    </p:spTree>
    <p:extLst>
      <p:ext uri="{BB962C8B-B14F-4D97-AF65-F5344CB8AC3E}">
        <p14:creationId xmlns:p14="http://schemas.microsoft.com/office/powerpoint/2010/main" val="912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0130-88FC-42A1-4F4D-09B27E1B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 array in 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03439-D404-5578-DE3A-2BC9D5C1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8" y="1415504"/>
            <a:ext cx="5526742" cy="2782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8AD-D049-50F1-4986-CA4146A3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78" y="4319418"/>
            <a:ext cx="5526742" cy="2403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3CA7D8-45CD-D28A-48DF-DA38E17B9D3D}"/>
                  </a:ext>
                </a:extLst>
              </p14:cNvPr>
              <p14:cNvContentPartPr/>
              <p14:nvPr/>
            </p14:nvContentPartPr>
            <p14:xfrm>
              <a:off x="706664" y="1548425"/>
              <a:ext cx="5601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3CA7D8-45CD-D28A-48DF-DA38E17B9D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664" y="1440425"/>
                <a:ext cx="667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FDC271-52A7-3D3B-94BA-D99663BFEC60}"/>
                  </a:ext>
                </a:extLst>
              </p14:cNvPr>
              <p14:cNvContentPartPr/>
              <p14:nvPr/>
            </p14:nvContentPartPr>
            <p14:xfrm>
              <a:off x="1184384" y="2181305"/>
              <a:ext cx="747720" cy="2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FDC271-52A7-3D3B-94BA-D99663BFEC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384" y="2073665"/>
                <a:ext cx="855360" cy="237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823A11E-A520-B862-F238-468C7F02D3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437" y="1415504"/>
            <a:ext cx="1088814" cy="879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5DC80-80CA-1B48-A8F4-07404FCCE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437" y="2560435"/>
            <a:ext cx="1337729" cy="5256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D765EB-6186-D1BF-A6F5-EF15A5E4115B}"/>
                  </a:ext>
                </a:extLst>
              </p14:cNvPr>
              <p14:cNvContentPartPr/>
              <p14:nvPr/>
            </p14:nvContentPartPr>
            <p14:xfrm>
              <a:off x="4106679" y="5236359"/>
              <a:ext cx="106884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D765EB-6186-D1BF-A6F5-EF15A5E411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3039" y="5128719"/>
                <a:ext cx="1176480" cy="2494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0EB2CEF-C4F6-9A58-785B-5D946B7F7BB7}"/>
              </a:ext>
            </a:extLst>
          </p:cNvPr>
          <p:cNvSpPr txBox="1"/>
          <p:nvPr/>
        </p:nvSpPr>
        <p:spPr>
          <a:xfrm>
            <a:off x="569258" y="4432412"/>
            <a:ext cx="28804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You are returning a pointer to an array which is local to the function. If you declare it as </a:t>
            </a:r>
            <a:r>
              <a:rPr lang="en-US" i="0" dirty="0">
                <a:solidFill>
                  <a:srgbClr val="0066FF"/>
                </a:solidFill>
                <a:effectLst/>
                <a:latin typeface="Google Sans"/>
              </a:rPr>
              <a:t>static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,</a:t>
            </a:r>
            <a:r>
              <a:rPr lang="en-US" b="0" dirty="0">
                <a:solidFill>
                  <a:srgbClr val="202124"/>
                </a:solidFill>
                <a:latin typeface="Google Sans"/>
              </a:rPr>
              <a:t> i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 means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lifetime of the array extends until the end of the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3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D3CD-14C1-379D-3EEA-010D86A9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a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96C2E6-7DE9-4BCC-3933-29B44135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64" y="1491136"/>
            <a:ext cx="1102899" cy="628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F4BDE-7572-F622-6679-903FA48F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9" y="1395128"/>
            <a:ext cx="6931317" cy="5202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A2B7F-99B7-3596-B183-4B1E217C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64" y="2414445"/>
            <a:ext cx="3400900" cy="26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4E7385-78AE-32B5-4FE0-F6F15C39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6" y="1901910"/>
            <a:ext cx="7235130" cy="4689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8D38-6E1C-4BEC-1659-67E33F56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2737-73EE-2135-DAEB-8E6119BD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reads the lines written in example 3.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A5314B-32FA-FB6E-20CD-46224DA9F0E7}"/>
                  </a:ext>
                </a:extLst>
              </p14:cNvPr>
              <p14:cNvContentPartPr/>
              <p14:nvPr/>
            </p14:nvContentPartPr>
            <p14:xfrm>
              <a:off x="1332516" y="2310735"/>
              <a:ext cx="3735311" cy="4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A5314B-32FA-FB6E-20CD-46224DA9F0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512" y="2202735"/>
                <a:ext cx="3842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4205F4-F4AA-9014-A360-8826376703DA}"/>
                  </a:ext>
                </a:extLst>
              </p14:cNvPr>
              <p14:cNvContentPartPr/>
              <p14:nvPr/>
            </p14:nvContentPartPr>
            <p14:xfrm>
              <a:off x="1776038" y="6029484"/>
              <a:ext cx="2212637" cy="681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4205F4-F4AA-9014-A360-8826376703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2387" y="5921295"/>
                <a:ext cx="2320298" cy="284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4B82C0-184E-8101-69F4-71FD1CD27DA4}"/>
                  </a:ext>
                </a:extLst>
              </p14:cNvPr>
              <p14:cNvContentPartPr/>
              <p14:nvPr/>
            </p14:nvContentPartPr>
            <p14:xfrm>
              <a:off x="2093854" y="3549042"/>
              <a:ext cx="2212637" cy="6815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4B82C0-184E-8101-69F4-71FD1CD27D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0203" y="3440853"/>
                <a:ext cx="2320298" cy="284176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C226588-096B-EBA8-80EE-00409EB8D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1" y="3932238"/>
            <a:ext cx="2715004" cy="2429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0EA55-F0DA-0C38-667B-B997AE975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236" y="2297354"/>
            <a:ext cx="1933845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04C72-407A-5005-227C-DD29D96C39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7650" y="1693131"/>
            <a:ext cx="1102899" cy="628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1A1F05-BC77-3EB5-BCD4-8B72CDD5EED2}"/>
              </a:ext>
            </a:extLst>
          </p:cNvPr>
          <p:cNvSpPr txBox="1"/>
          <p:nvPr/>
        </p:nvSpPr>
        <p:spPr>
          <a:xfrm>
            <a:off x="6410704" y="3995530"/>
            <a:ext cx="259772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Execute a loop </a:t>
            </a:r>
          </a:p>
          <a:p>
            <a:r>
              <a:rPr lang="en-US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While not EOF (end of file)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D8F03-7F79-76E8-5D93-37C187A4CDD8}"/>
              </a:ext>
            </a:extLst>
          </p:cNvPr>
          <p:cNvCxnSpPr/>
          <p:nvPr/>
        </p:nvCxnSpPr>
        <p:spPr bwMode="auto">
          <a:xfrm flipH="1">
            <a:off x="5208424" y="4457195"/>
            <a:ext cx="1202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5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415A-586B-5015-1EB4-8ABCA704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Reading Array of 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8DF0D-C8AC-6360-5EFE-2666585C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558" y="2207099"/>
            <a:ext cx="2457793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35DA4-CB61-8822-6C07-96F94B71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558" y="1353602"/>
            <a:ext cx="1102899" cy="628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4DC6D-048E-2EA5-7D99-22735DF42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16" y="1210910"/>
            <a:ext cx="7275065" cy="49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415A-586B-5015-1EB4-8ABCA704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Reading Array of 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8DF0D-C8AC-6360-5EFE-2666585C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695" y="1489016"/>
            <a:ext cx="2457793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35DA4-CB61-8822-6C07-96F94B71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95" y="3392796"/>
            <a:ext cx="1102899" cy="628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8C01F3-C850-4277-E01C-44B9B7BF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168" y="4170648"/>
            <a:ext cx="3305636" cy="1371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4EA999-F73B-0418-CEFD-EE4D32A0C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18" y="1170401"/>
            <a:ext cx="6718491" cy="5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0EDF-DB63-F378-B09C-9F49406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                 Passing file stream variable to a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ABD41-A94E-1776-04C2-609E1A66B2C1}"/>
              </a:ext>
            </a:extLst>
          </p:cNvPr>
          <p:cNvSpPr txBox="1"/>
          <p:nvPr/>
        </p:nvSpPr>
        <p:spPr>
          <a:xfrm>
            <a:off x="6017493" y="1367223"/>
            <a:ext cx="5173517" cy="2462213"/>
          </a:xfrm>
          <a:prstGeom prst="rect">
            <a:avLst/>
          </a:prstGeom>
          <a:solidFill>
            <a:schemeClr val="bg1"/>
          </a:solidFill>
          <a:ln w="2540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readFile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"sample.txt"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SIZE; i++)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&gt;&gt;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.close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5D360-FE18-A0FE-FB2D-54B719F1B089}"/>
              </a:ext>
            </a:extLst>
          </p:cNvPr>
          <p:cNvSpPr txBox="1"/>
          <p:nvPr/>
        </p:nvSpPr>
        <p:spPr>
          <a:xfrm>
            <a:off x="536288" y="1353825"/>
            <a:ext cx="5251448" cy="2677656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ofstream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"sample.txt"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SIZE; i++)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.close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49BCA-B24C-C9EF-B1E2-E7725876FA1D}"/>
              </a:ext>
            </a:extLst>
          </p:cNvPr>
          <p:cNvSpPr txBox="1"/>
          <p:nvPr/>
        </p:nvSpPr>
        <p:spPr>
          <a:xfrm>
            <a:off x="3442182" y="4256592"/>
            <a:ext cx="6094268" cy="2462213"/>
          </a:xfrm>
          <a:prstGeom prst="rect">
            <a:avLst/>
          </a:prstGeom>
          <a:solidFill>
            <a:schemeClr val="bg1"/>
          </a:solidFill>
          <a:ln w="2540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[SIZE] = { 10,20,30 };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ofstream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ifstream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fin;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readFile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(fin,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C6F0D0-05CE-6818-C71F-FD5657637DA0}"/>
              </a:ext>
            </a:extLst>
          </p:cNvPr>
          <p:cNvSpPr txBox="1"/>
          <p:nvPr/>
        </p:nvSpPr>
        <p:spPr>
          <a:xfrm>
            <a:off x="536288" y="4551218"/>
            <a:ext cx="263293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Passing by reference.</a:t>
            </a:r>
          </a:p>
          <a:p>
            <a:r>
              <a:rPr lang="en-US" dirty="0">
                <a:solidFill>
                  <a:srgbClr val="FF0000"/>
                </a:solidFill>
              </a:rPr>
              <a:t>The compiler won’t accept not using &amp;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81F042-92BC-B113-D335-A3789EB7562B}"/>
                  </a:ext>
                </a:extLst>
              </p14:cNvPr>
              <p14:cNvContentPartPr/>
              <p14:nvPr/>
            </p14:nvContentPartPr>
            <p14:xfrm>
              <a:off x="2184773" y="1471839"/>
              <a:ext cx="1037520" cy="9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81F042-92BC-B113-D335-A3789EB756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1133" y="1364199"/>
                <a:ext cx="11451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4D4F1B-BDCE-3A7C-59CC-3977F7F99F31}"/>
                  </a:ext>
                </a:extLst>
              </p14:cNvPr>
              <p14:cNvContentPartPr/>
              <p14:nvPr/>
            </p14:nvContentPartPr>
            <p14:xfrm>
              <a:off x="7609253" y="1502799"/>
              <a:ext cx="983520" cy="9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4D4F1B-BDCE-3A7C-59CC-3977F7F99F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253" y="1395159"/>
                <a:ext cx="1091160" cy="3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36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0E6E-3FCB-5EDE-8C94-6620FDC4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9121-B77B-449E-206C-DDE381C6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419340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39C1-F6E2-DEDD-7D4D-C5920C69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an Array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23E78-FF74-6780-C1E8-15423194A3B9}"/>
              </a:ext>
            </a:extLst>
          </p:cNvPr>
          <p:cNvSpPr txBox="1"/>
          <p:nvPr/>
        </p:nvSpPr>
        <p:spPr>
          <a:xfrm>
            <a:off x="990600" y="16688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search(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 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 ==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A055A1-76C0-F688-8BFD-E508F937A2C6}"/>
                  </a:ext>
                </a:extLst>
              </p14:cNvPr>
              <p14:cNvContentPartPr/>
              <p14:nvPr/>
            </p14:nvContentPartPr>
            <p14:xfrm>
              <a:off x="1294830" y="3750660"/>
              <a:ext cx="2328480" cy="4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A055A1-76C0-F688-8BFD-E508F937A2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1190" y="3643020"/>
                <a:ext cx="2436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CBD347-8FF4-165A-649F-380232FE5E09}"/>
                  </a:ext>
                </a:extLst>
              </p14:cNvPr>
              <p14:cNvContentPartPr/>
              <p14:nvPr/>
            </p14:nvContentPartPr>
            <p14:xfrm>
              <a:off x="2039310" y="4055940"/>
              <a:ext cx="1884600" cy="3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CBD347-8FF4-165A-649F-380232FE5E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670" y="3948300"/>
                <a:ext cx="1992240" cy="255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A54CB4-49B7-9078-3BDB-4E168EE6C0BB}"/>
              </a:ext>
            </a:extLst>
          </p:cNvPr>
          <p:cNvSpPr txBox="1"/>
          <p:nvPr/>
        </p:nvSpPr>
        <p:spPr>
          <a:xfrm>
            <a:off x="5901267" y="3770820"/>
            <a:ext cx="40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Logic error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68B72F-1308-3686-4DFA-5968657172C2}"/>
              </a:ext>
            </a:extLst>
          </p:cNvPr>
          <p:cNvGrpSpPr/>
          <p:nvPr/>
        </p:nvGrpSpPr>
        <p:grpSpPr>
          <a:xfrm>
            <a:off x="3978990" y="3562020"/>
            <a:ext cx="1831680" cy="432000"/>
            <a:chOff x="3978990" y="3562020"/>
            <a:chExt cx="183168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CE73B2-3295-8571-9B5E-7907CF380661}"/>
                    </a:ext>
                  </a:extLst>
                </p14:cNvPr>
                <p14:cNvContentPartPr/>
                <p14:nvPr/>
              </p14:nvContentPartPr>
              <p14:xfrm>
                <a:off x="4127310" y="3708900"/>
                <a:ext cx="1683360" cy="27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CE73B2-3295-8571-9B5E-7907CF3806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9310" y="3691260"/>
                  <a:ext cx="171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242603-6B5C-9896-FC37-CF25F83D3099}"/>
                    </a:ext>
                  </a:extLst>
                </p14:cNvPr>
                <p14:cNvContentPartPr/>
                <p14:nvPr/>
              </p14:nvContentPartPr>
              <p14:xfrm>
                <a:off x="3978990" y="3562020"/>
                <a:ext cx="268200" cy="43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42603-6B5C-9896-FC37-CF25F83D30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61350" y="3544020"/>
                  <a:ext cx="303840" cy="46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5512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BA40-2CEA-AE5B-9450-64749092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ED93EC-2D4B-7B3C-E7AE-AD6AB3C73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918" y="1679448"/>
            <a:ext cx="829808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eaLnBrk="1" latinLnBrk="0" hangingPunct="1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474747"/>
                </a:solidFill>
                <a:latin typeface="Google Sans"/>
              </a:rPr>
              <a:t>Exception handling in C++ consist of three keywords: </a:t>
            </a:r>
            <a:r>
              <a:rPr lang="en-US" altLang="en-US" b="1" dirty="0">
                <a:solidFill>
                  <a:srgbClr val="FF0000"/>
                </a:solidFill>
                <a:latin typeface="Google Sans"/>
              </a:rPr>
              <a:t>try, throw and catch</a:t>
            </a:r>
            <a:r>
              <a:rPr lang="en-US" altLang="en-US" dirty="0">
                <a:solidFill>
                  <a:srgbClr val="474747"/>
                </a:solidFill>
                <a:latin typeface="Google Sans"/>
              </a:rPr>
              <a:t>.</a:t>
            </a:r>
          </a:p>
          <a:p>
            <a:pPr marR="0" lvl="0" defTabSz="914400" eaLnBrk="1" latinLnBrk="0" hangingPunct="1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474747"/>
                </a:solidFill>
                <a:latin typeface="Google Sans"/>
              </a:rPr>
              <a:t>The </a:t>
            </a:r>
            <a:r>
              <a:rPr lang="en-US" altLang="en-US" b="1" dirty="0">
                <a:solidFill>
                  <a:srgbClr val="FF0000"/>
                </a:solidFill>
                <a:latin typeface="Google Sans"/>
              </a:rPr>
              <a:t>try</a:t>
            </a:r>
            <a:r>
              <a:rPr lang="en-US" altLang="en-US" dirty="0">
                <a:solidFill>
                  <a:srgbClr val="474747"/>
                </a:solidFill>
                <a:latin typeface="Google Sans"/>
              </a:rPr>
              <a:t> statement allows you to define a block of code to be tested for errors while it is being executed.</a:t>
            </a:r>
          </a:p>
          <a:p>
            <a:pPr marR="0" lvl="0" defTabSz="914400" eaLnBrk="1" latinLnBrk="0" hangingPunct="1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474747"/>
                </a:solidFill>
                <a:latin typeface="Google Sans"/>
              </a:rPr>
              <a:t>The </a:t>
            </a:r>
            <a:r>
              <a:rPr lang="en-US" altLang="en-US" b="1" dirty="0">
                <a:solidFill>
                  <a:srgbClr val="FF0000"/>
                </a:solidFill>
                <a:latin typeface="Google Sans"/>
              </a:rPr>
              <a:t>throw</a:t>
            </a:r>
            <a:r>
              <a:rPr lang="en-US" altLang="en-US" dirty="0">
                <a:solidFill>
                  <a:srgbClr val="474747"/>
                </a:solidFill>
                <a:latin typeface="Google Sans"/>
              </a:rPr>
              <a:t> keyword throws an exception when a problem is detected, which lets us create a custom error.</a:t>
            </a:r>
          </a:p>
          <a:p>
            <a:pPr marR="0" lvl="0" defTabSz="914400" eaLnBrk="1" latinLnBrk="0" hangingPunct="1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474747"/>
                </a:solidFill>
                <a:latin typeface="Google Sans"/>
              </a:rPr>
              <a:t>The </a:t>
            </a:r>
            <a:r>
              <a:rPr lang="en-US" altLang="en-US" b="1" dirty="0">
                <a:solidFill>
                  <a:srgbClr val="FF0000"/>
                </a:solidFill>
                <a:latin typeface="Google Sans"/>
              </a:rPr>
              <a:t>catch</a:t>
            </a:r>
            <a:r>
              <a:rPr lang="en-US" altLang="en-US" dirty="0">
                <a:solidFill>
                  <a:srgbClr val="474747"/>
                </a:solidFill>
                <a:latin typeface="Google Sans"/>
              </a:rPr>
              <a:t> statement allows you to define a block of code to be executed, if an error occurs in the try block.</a:t>
            </a:r>
          </a:p>
          <a:p>
            <a:pPr marR="0" lvl="0" defTabSz="914400" eaLnBrk="1" latinLnBrk="0" hangingPunct="1">
              <a:lnSpc>
                <a:spcPct val="100000"/>
              </a:lnSpc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474747"/>
                </a:solidFill>
                <a:latin typeface="Google Sans"/>
              </a:rPr>
              <a:t>The try and catch keywords come in pairs</a:t>
            </a:r>
          </a:p>
        </p:txBody>
      </p:sp>
    </p:spTree>
    <p:extLst>
      <p:ext uri="{BB962C8B-B14F-4D97-AF65-F5344CB8AC3E}">
        <p14:creationId xmlns:p14="http://schemas.microsoft.com/office/powerpoint/2010/main" val="186273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3B3F16-CC07-0B9A-648A-1EB0A6E0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1797803"/>
            <a:ext cx="6081828" cy="446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93022A-0437-0291-4183-C0B0C0C6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by Zero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6175A-0236-35A1-884A-AB80EEAA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4" y="2970827"/>
            <a:ext cx="5741276" cy="211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6383AB-87A3-A885-F8FA-A4F2FE15E9D7}"/>
              </a:ext>
            </a:extLst>
          </p:cNvPr>
          <p:cNvSpPr txBox="1"/>
          <p:nvPr/>
        </p:nvSpPr>
        <p:spPr>
          <a:xfrm>
            <a:off x="814918" y="1255363"/>
            <a:ext cx="560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without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19737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022A-0437-0291-4183-C0B0C0C6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by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CE240-7EC1-C255-C8A5-DF657A97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8" y="1580828"/>
            <a:ext cx="8887021" cy="494379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184491F-0CA0-E70F-71D6-FB38BFF7BDFB}"/>
              </a:ext>
            </a:extLst>
          </p:cNvPr>
          <p:cNvSpPr/>
          <p:nvPr/>
        </p:nvSpPr>
        <p:spPr bwMode="auto">
          <a:xfrm>
            <a:off x="6461500" y="2710855"/>
            <a:ext cx="852407" cy="1673817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1A64248-FD59-327C-5C7B-B829A9214568}"/>
              </a:ext>
            </a:extLst>
          </p:cNvPr>
          <p:cNvSpPr/>
          <p:nvPr/>
        </p:nvSpPr>
        <p:spPr bwMode="auto">
          <a:xfrm>
            <a:off x="8893444" y="4916837"/>
            <a:ext cx="700007" cy="985434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A499C-D309-CB5F-B48B-B12923EE5C2D}"/>
              </a:ext>
            </a:extLst>
          </p:cNvPr>
          <p:cNvSpPr txBox="1"/>
          <p:nvPr/>
        </p:nvSpPr>
        <p:spPr>
          <a:xfrm>
            <a:off x="7485035" y="3363097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Try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960CE-C87D-0F28-84FE-DD9F3AC2F30B}"/>
              </a:ext>
            </a:extLst>
          </p:cNvPr>
          <p:cNvSpPr txBox="1"/>
          <p:nvPr/>
        </p:nvSpPr>
        <p:spPr>
          <a:xfrm>
            <a:off x="9686441" y="5224888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Catch block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C666CA-7427-A7CF-7EBD-D5125731264E}"/>
              </a:ext>
            </a:extLst>
          </p:cNvPr>
          <p:cNvCxnSpPr/>
          <p:nvPr/>
        </p:nvCxnSpPr>
        <p:spPr bwMode="auto">
          <a:xfrm>
            <a:off x="7034938" y="6028841"/>
            <a:ext cx="311515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CF023F-BB7A-743F-DC0F-6969C64FCF80}"/>
              </a:ext>
            </a:extLst>
          </p:cNvPr>
          <p:cNvSpPr txBox="1"/>
          <p:nvPr/>
        </p:nvSpPr>
        <p:spPr>
          <a:xfrm>
            <a:off x="10150097" y="5902271"/>
            <a:ext cx="204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the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429D4-DADB-7635-14F7-D90594E2CB09}"/>
              </a:ext>
            </a:extLst>
          </p:cNvPr>
          <p:cNvSpPr txBox="1"/>
          <p:nvPr/>
        </p:nvSpPr>
        <p:spPr>
          <a:xfrm>
            <a:off x="814918" y="1131342"/>
            <a:ext cx="560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with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1210670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7264C-11E8-F6AF-0D74-D7BDDB75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59BC7-9243-D5FE-15F2-6FB2EABD1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CFEC-4FF0-ED97-AECF-268FE6A3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Factorial using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B6EB8-AABE-9441-3DEB-2478D9CF57BB}"/>
              </a:ext>
            </a:extLst>
          </p:cNvPr>
          <p:cNvSpPr txBox="1"/>
          <p:nvPr/>
        </p:nvSpPr>
        <p:spPr>
          <a:xfrm>
            <a:off x="1039092" y="1582340"/>
            <a:ext cx="3470564" cy="34163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factorial(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= 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result = result *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- 1;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C44E-7B6E-DE25-CD11-6DB5FAFF0637}"/>
              </a:ext>
            </a:extLst>
          </p:cNvPr>
          <p:cNvSpPr txBox="1"/>
          <p:nvPr/>
        </p:nvSpPr>
        <p:spPr>
          <a:xfrm>
            <a:off x="964621" y="5120321"/>
            <a:ext cx="3545035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out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factorial(5);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pic>
        <p:nvPicPr>
          <p:cNvPr id="6146" name="Picture 2" descr="Haverhill Bank - The fifth tip to avoid a scam is to stop,... | Facebook">
            <a:extLst>
              <a:ext uri="{FF2B5EF4-FFF2-40B4-BE49-F238E27FC236}">
                <a16:creationId xmlns:a16="http://schemas.microsoft.com/office/drawing/2014/main" id="{9425AB09-1807-F915-5734-911D4269E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84" y="1555640"/>
            <a:ext cx="1838325" cy="143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E21FCB-2621-A09A-2A00-0AC458154A81}"/>
              </a:ext>
            </a:extLst>
          </p:cNvPr>
          <p:cNvSpPr txBox="1"/>
          <p:nvPr/>
        </p:nvSpPr>
        <p:spPr>
          <a:xfrm>
            <a:off x="7026368" y="1733543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to stop?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D73AB-220A-B580-107C-C3C49694D4B4}"/>
              </a:ext>
            </a:extLst>
          </p:cNvPr>
          <p:cNvSpPr txBox="1"/>
          <p:nvPr/>
        </p:nvSpPr>
        <p:spPr>
          <a:xfrm>
            <a:off x="6818550" y="2238180"/>
            <a:ext cx="152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n=1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D3EFE-7047-5758-A4CE-6BB6196A1BEC}"/>
              </a:ext>
            </a:extLst>
          </p:cNvPr>
          <p:cNvCxnSpPr/>
          <p:nvPr/>
        </p:nvCxnSpPr>
        <p:spPr bwMode="auto">
          <a:xfrm flipH="1">
            <a:off x="8104910" y="2417258"/>
            <a:ext cx="64423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22323A-B8F5-1DE4-D995-0FAF226F8DFB}"/>
              </a:ext>
            </a:extLst>
          </p:cNvPr>
          <p:cNvSpPr txBox="1"/>
          <p:nvPr/>
        </p:nvSpPr>
        <p:spPr>
          <a:xfrm>
            <a:off x="8867584" y="2232592"/>
            <a:ext cx="244811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the base case</a:t>
            </a:r>
          </a:p>
        </p:txBody>
      </p:sp>
      <p:pic>
        <p:nvPicPr>
          <p:cNvPr id="6148" name="Picture 4" descr="Yay Smiley GIFs | Tenor">
            <a:extLst>
              <a:ext uri="{FF2B5EF4-FFF2-40B4-BE49-F238E27FC236}">
                <a16:creationId xmlns:a16="http://schemas.microsoft.com/office/drawing/2014/main" id="{7E4844E7-98F4-938A-1D8C-265B5CE5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349" y="2629068"/>
            <a:ext cx="1525350" cy="114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6E27EF-9396-81D4-ADAD-D476FF989D0E}"/>
              </a:ext>
            </a:extLst>
          </p:cNvPr>
          <p:cNvSpPr txBox="1"/>
          <p:nvPr/>
        </p:nvSpPr>
        <p:spPr>
          <a:xfrm>
            <a:off x="4970656" y="3716978"/>
            <a:ext cx="5423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changing every iteration?</a:t>
            </a:r>
          </a:p>
          <a:p>
            <a:r>
              <a:rPr lang="en-US" dirty="0">
                <a:solidFill>
                  <a:srgbClr val="0070C0"/>
                </a:solidFill>
              </a:rPr>
              <a:t>Answer: multiplying with n decremented by 1</a:t>
            </a:r>
          </a:p>
          <a:p>
            <a:r>
              <a:rPr lang="en-US" dirty="0" err="1">
                <a:solidFill>
                  <a:srgbClr val="0070C0"/>
                </a:solidFill>
              </a:rPr>
              <a:t>i.e</a:t>
            </a:r>
            <a:r>
              <a:rPr lang="en-US" dirty="0">
                <a:solidFill>
                  <a:srgbClr val="0070C0"/>
                </a:solidFill>
              </a:rPr>
              <a:t>: multiply by the factorial of n-1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180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6B6EB8-AABE-9441-3DEB-2478D9CF57BB}"/>
              </a:ext>
            </a:extLst>
          </p:cNvPr>
          <p:cNvSpPr txBox="1"/>
          <p:nvPr/>
        </p:nvSpPr>
        <p:spPr>
          <a:xfrm>
            <a:off x="1039092" y="1582340"/>
            <a:ext cx="4857794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factorial(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==1)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return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factorial(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2CFEC-4FF0-ED97-AECF-268FE6A3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Factorial using 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C44E-7B6E-DE25-CD11-6DB5FAFF0637}"/>
              </a:ext>
            </a:extLst>
          </p:cNvPr>
          <p:cNvSpPr txBox="1"/>
          <p:nvPr/>
        </p:nvSpPr>
        <p:spPr>
          <a:xfrm>
            <a:off x="1039092" y="4067291"/>
            <a:ext cx="3545035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out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factorial(5);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6E372AA-9E58-155B-DF18-4B086DFB85E1}"/>
              </a:ext>
            </a:extLst>
          </p:cNvPr>
          <p:cNvSpPr/>
          <p:nvPr/>
        </p:nvSpPr>
        <p:spPr bwMode="auto">
          <a:xfrm>
            <a:off x="3268543" y="2108034"/>
            <a:ext cx="351610" cy="618447"/>
          </a:xfrm>
          <a:prstGeom prst="rightBrace">
            <a:avLst>
              <a:gd name="adj1" fmla="val 43973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480FE-7DEA-011C-E8FA-A458F7126863}"/>
              </a:ext>
            </a:extLst>
          </p:cNvPr>
          <p:cNvSpPr txBox="1"/>
          <p:nvPr/>
        </p:nvSpPr>
        <p:spPr>
          <a:xfrm>
            <a:off x="3744497" y="2228670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56E91-F524-8E4B-6994-2DA2F01B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44" y="1824316"/>
            <a:ext cx="5070764" cy="44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683E8-BA83-ADBB-C45C-97BD829DD58D}"/>
              </a:ext>
            </a:extLst>
          </p:cNvPr>
          <p:cNvSpPr txBox="1"/>
          <p:nvPr/>
        </p:nvSpPr>
        <p:spPr>
          <a:xfrm>
            <a:off x="6295116" y="1397674"/>
            <a:ext cx="439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sketch for tracing the factorial of 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12F67B-061F-F34F-5FE6-1494157F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8" y="5681657"/>
            <a:ext cx="1102899" cy="628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5F909-E287-DDE4-1399-BA9D2EE3379F}"/>
              </a:ext>
            </a:extLst>
          </p:cNvPr>
          <p:cNvSpPr txBox="1"/>
          <p:nvPr/>
        </p:nvSpPr>
        <p:spPr>
          <a:xfrm>
            <a:off x="2103075" y="5811295"/>
            <a:ext cx="110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0EC4-43F2-2B3F-E20E-9EC51401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Fibonacci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7658-9E88-715E-1C91-E0DAF658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Each number is the sum of values at the previous two numbers.</a:t>
            </a:r>
          </a:p>
          <a:p>
            <a:r>
              <a:rPr lang="en-US" dirty="0">
                <a:solidFill>
                  <a:srgbClr val="0A0A23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The first two numbers are 0 and 1.</a:t>
            </a:r>
            <a:endParaRPr lang="en-US" dirty="0"/>
          </a:p>
        </p:txBody>
      </p:sp>
      <p:pic>
        <p:nvPicPr>
          <p:cNvPr id="7170" name="Picture 2" descr="calculate-the-Fibonacci-number-we-have-basic-2-approaches">
            <a:extLst>
              <a:ext uri="{FF2B5EF4-FFF2-40B4-BE49-F238E27FC236}">
                <a16:creationId xmlns:a16="http://schemas.microsoft.com/office/drawing/2014/main" id="{17D796D9-41D3-CACF-EF61-861EE041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7" y="2422098"/>
            <a:ext cx="3892550" cy="19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E06BA-C203-3386-AC07-D4F16286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2321508"/>
            <a:ext cx="4809877" cy="328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CBD1E-0DFC-D7B3-4A4B-C124C0AA917A}"/>
              </a:ext>
            </a:extLst>
          </p:cNvPr>
          <p:cNvSpPr txBox="1"/>
          <p:nvPr/>
        </p:nvSpPr>
        <p:spPr>
          <a:xfrm>
            <a:off x="1053522" y="5287925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Fibonacci of the 10th term is:</a:t>
            </a:r>
            <a:endParaRPr lang="en-US" b="0" dirty="0">
              <a:solidFill>
                <a:srgbClr val="0A0A23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0 1 1 2 3 5 8 13 21 34 </a:t>
            </a:r>
            <a:r>
              <a:rPr lang="en-US" sz="2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55 </a:t>
            </a:r>
          </a:p>
        </p:txBody>
      </p:sp>
    </p:spTree>
    <p:extLst>
      <p:ext uri="{BB962C8B-B14F-4D97-AF65-F5344CB8AC3E}">
        <p14:creationId xmlns:p14="http://schemas.microsoft.com/office/powerpoint/2010/main" val="227189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1080-FC02-888F-FCE7-4679A804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: Fibonacci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26A4-C5BD-2EB8-8175-9C2B67A6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to calculate the series till the nth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54430-859B-5CE2-02EF-3CDDA9010596}"/>
              </a:ext>
            </a:extLst>
          </p:cNvPr>
          <p:cNvSpPr txBox="1"/>
          <p:nvPr/>
        </p:nvSpPr>
        <p:spPr>
          <a:xfrm>
            <a:off x="1039091" y="2049931"/>
            <a:ext cx="6568783" cy="28623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0)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1)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- 1) +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F3D73-F887-6E06-44A1-2C588CEC52A6}"/>
              </a:ext>
            </a:extLst>
          </p:cNvPr>
          <p:cNvSpPr txBox="1"/>
          <p:nvPr/>
        </p:nvSpPr>
        <p:spPr>
          <a:xfrm>
            <a:off x="1039091" y="5114820"/>
            <a:ext cx="3545035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out</a:t>
            </a:r>
            <a:r>
              <a:rPr lang="en-US" sz="1800" dirty="0">
                <a:solidFill>
                  <a:srgbClr val="008080"/>
                </a:solidFill>
                <a:latin typeface="Cascadia Mono" panose="020B06090200000200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CC90D4B-CD79-8B28-C30B-8B8C7DBA1E92}"/>
              </a:ext>
            </a:extLst>
          </p:cNvPr>
          <p:cNvSpPr/>
          <p:nvPr/>
        </p:nvSpPr>
        <p:spPr bwMode="auto">
          <a:xfrm>
            <a:off x="3486752" y="2679534"/>
            <a:ext cx="351610" cy="1279402"/>
          </a:xfrm>
          <a:prstGeom prst="rightBrace">
            <a:avLst>
              <a:gd name="adj1" fmla="val 43973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B9369-C365-65B9-AAC9-3C77638B1EC8}"/>
              </a:ext>
            </a:extLst>
          </p:cNvPr>
          <p:cNvSpPr txBox="1"/>
          <p:nvPr/>
        </p:nvSpPr>
        <p:spPr>
          <a:xfrm>
            <a:off x="4050224" y="3059668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base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2A832-EF44-3AB2-ED0E-DD2A500B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90" y="5492695"/>
            <a:ext cx="1102899" cy="628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FD9BFF-C4EA-734C-09BE-E7379601FC5E}"/>
              </a:ext>
            </a:extLst>
          </p:cNvPr>
          <p:cNvSpPr txBox="1"/>
          <p:nvPr/>
        </p:nvSpPr>
        <p:spPr>
          <a:xfrm>
            <a:off x="6498047" y="5622333"/>
            <a:ext cx="110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5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1080-FC02-888F-FCE7-4679A804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: Fibonacci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26A4-C5BD-2EB8-8175-9C2B67A6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to calculate the series till the nth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54430-859B-5CE2-02EF-3CDDA9010596}"/>
              </a:ext>
            </a:extLst>
          </p:cNvPr>
          <p:cNvSpPr txBox="1"/>
          <p:nvPr/>
        </p:nvSpPr>
        <p:spPr>
          <a:xfrm>
            <a:off x="1039091" y="2049931"/>
            <a:ext cx="5382491" cy="31393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0)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1)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- 1) +</a:t>
            </a:r>
          </a:p>
          <a:p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fibonacci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- 2);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CC90D4B-CD79-8B28-C30B-8B8C7DBA1E92}"/>
              </a:ext>
            </a:extLst>
          </p:cNvPr>
          <p:cNvSpPr/>
          <p:nvPr/>
        </p:nvSpPr>
        <p:spPr bwMode="auto">
          <a:xfrm>
            <a:off x="3486752" y="2679534"/>
            <a:ext cx="351610" cy="1279402"/>
          </a:xfrm>
          <a:prstGeom prst="rightBrace">
            <a:avLst>
              <a:gd name="adj1" fmla="val 43973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B9369-C365-65B9-AAC9-3C77638B1EC8}"/>
              </a:ext>
            </a:extLst>
          </p:cNvPr>
          <p:cNvSpPr txBox="1"/>
          <p:nvPr/>
        </p:nvSpPr>
        <p:spPr>
          <a:xfrm>
            <a:off x="4050224" y="3059668"/>
            <a:ext cx="20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base cases</a:t>
            </a:r>
          </a:p>
        </p:txBody>
      </p:sp>
      <p:pic>
        <p:nvPicPr>
          <p:cNvPr id="9218" name="Picture 2" descr="c - Tracing recursion for fibonacci series - Stack Overflow">
            <a:extLst>
              <a:ext uri="{FF2B5EF4-FFF2-40B4-BE49-F238E27FC236}">
                <a16:creationId xmlns:a16="http://schemas.microsoft.com/office/drawing/2014/main" id="{73DD3C45-F50F-36A6-8AFE-BB67B4BB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47" y="1867539"/>
            <a:ext cx="5382491" cy="451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7B086D-5AF1-E8ED-8900-BD4D5097CCD8}"/>
              </a:ext>
            </a:extLst>
          </p:cNvPr>
          <p:cNvSpPr txBox="1"/>
          <p:nvPr/>
        </p:nvSpPr>
        <p:spPr>
          <a:xfrm>
            <a:off x="6865653" y="1585581"/>
            <a:ext cx="4397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sketch for tracing the Fibonacci of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CF542-DE95-BAE5-C657-C743DCFEE2F0}"/>
              </a:ext>
            </a:extLst>
          </p:cNvPr>
          <p:cNvSpPr txBox="1"/>
          <p:nvPr/>
        </p:nvSpPr>
        <p:spPr>
          <a:xfrm>
            <a:off x="7959327" y="4741516"/>
            <a:ext cx="40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E18D-5D9A-7BE4-40C2-C563559B8245}"/>
              </a:ext>
            </a:extLst>
          </p:cNvPr>
          <p:cNvCxnSpPr/>
          <p:nvPr/>
        </p:nvCxnSpPr>
        <p:spPr bwMode="auto">
          <a:xfrm flipH="1">
            <a:off x="7460673" y="4457700"/>
            <a:ext cx="810491" cy="36368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A4D2CC-243C-2FEF-508B-C5B6FA08141A}"/>
              </a:ext>
            </a:extLst>
          </p:cNvPr>
          <p:cNvSpPr txBox="1"/>
          <p:nvPr/>
        </p:nvSpPr>
        <p:spPr>
          <a:xfrm>
            <a:off x="9640258" y="4639541"/>
            <a:ext cx="40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3C34B-9B86-DEA9-47A3-D8F1A4D6E383}"/>
              </a:ext>
            </a:extLst>
          </p:cNvPr>
          <p:cNvCxnSpPr/>
          <p:nvPr/>
        </p:nvCxnSpPr>
        <p:spPr bwMode="auto">
          <a:xfrm flipH="1">
            <a:off x="8871440" y="4457700"/>
            <a:ext cx="810491" cy="36368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673B1-3590-B581-0673-7E15C1B54CA8}"/>
              </a:ext>
            </a:extLst>
          </p:cNvPr>
          <p:cNvCxnSpPr/>
          <p:nvPr/>
        </p:nvCxnSpPr>
        <p:spPr bwMode="auto">
          <a:xfrm flipH="1">
            <a:off x="8724900" y="3429000"/>
            <a:ext cx="810491" cy="36368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8D7EB-7FA5-3513-0EDD-F84CDDBB862C}"/>
              </a:ext>
            </a:extLst>
          </p:cNvPr>
          <p:cNvCxnSpPr/>
          <p:nvPr/>
        </p:nvCxnSpPr>
        <p:spPr bwMode="auto">
          <a:xfrm flipH="1">
            <a:off x="10135667" y="3429000"/>
            <a:ext cx="810491" cy="36368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434760-7E0D-BDED-98CC-79BDAD676FE0}"/>
              </a:ext>
            </a:extLst>
          </p:cNvPr>
          <p:cNvSpPr txBox="1"/>
          <p:nvPr/>
        </p:nvSpPr>
        <p:spPr>
          <a:xfrm>
            <a:off x="9368173" y="3639858"/>
            <a:ext cx="40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9A55D-7E72-CB11-212D-CDD2D6FC580C}"/>
              </a:ext>
            </a:extLst>
          </p:cNvPr>
          <p:cNvSpPr txBox="1"/>
          <p:nvPr/>
        </p:nvSpPr>
        <p:spPr>
          <a:xfrm>
            <a:off x="10871046" y="3614137"/>
            <a:ext cx="40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D23BD-1CEB-B1E3-04ED-AD1CF9500901}"/>
              </a:ext>
            </a:extLst>
          </p:cNvPr>
          <p:cNvCxnSpPr/>
          <p:nvPr/>
        </p:nvCxnSpPr>
        <p:spPr bwMode="auto">
          <a:xfrm flipH="1">
            <a:off x="9370910" y="2268712"/>
            <a:ext cx="810491" cy="36368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9D7728-F262-8DF2-A6A9-2E4A3951AB95}"/>
              </a:ext>
            </a:extLst>
          </p:cNvPr>
          <p:cNvSpPr txBox="1"/>
          <p:nvPr/>
        </p:nvSpPr>
        <p:spPr>
          <a:xfrm>
            <a:off x="10014183" y="2479570"/>
            <a:ext cx="40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85453-8FF0-9214-2AD5-DFE136A093F6}"/>
              </a:ext>
            </a:extLst>
          </p:cNvPr>
          <p:cNvGrpSpPr/>
          <p:nvPr/>
        </p:nvGrpSpPr>
        <p:grpSpPr>
          <a:xfrm>
            <a:off x="11168264" y="3503225"/>
            <a:ext cx="752040" cy="1203840"/>
            <a:chOff x="11168264" y="3503225"/>
            <a:chExt cx="752040" cy="12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0253EF-68DA-245E-D592-D534D119F092}"/>
                    </a:ext>
                  </a:extLst>
                </p14:cNvPr>
                <p14:cNvContentPartPr/>
                <p14:nvPr/>
              </p14:nvContentPartPr>
              <p14:xfrm>
                <a:off x="11200304" y="3677465"/>
                <a:ext cx="720000" cy="1029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0253EF-68DA-245E-D592-D534D119F0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82664" y="3659825"/>
                  <a:ext cx="75564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1C19BE-3E16-F89B-B43E-C58EFA55928C}"/>
                    </a:ext>
                  </a:extLst>
                </p14:cNvPr>
                <p14:cNvContentPartPr/>
                <p14:nvPr/>
              </p14:nvContentPartPr>
              <p14:xfrm>
                <a:off x="11168264" y="3503225"/>
                <a:ext cx="220680" cy="40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1C19BE-3E16-F89B-B43E-C58EFA5592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50264" y="3485585"/>
                  <a:ext cx="2563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0E9C13-F5B0-338A-7551-1AED047E8559}"/>
                  </a:ext>
                </a:extLst>
              </p14:cNvPr>
              <p14:cNvContentPartPr/>
              <p14:nvPr/>
            </p14:nvContentPartPr>
            <p14:xfrm>
              <a:off x="7293224" y="3490985"/>
              <a:ext cx="843480" cy="842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0E9C13-F5B0-338A-7551-1AED047E85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5224" y="3472985"/>
                <a:ext cx="879120" cy="8780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65A9504-84AE-433D-B7EF-B77F2FCF9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855" y="2133424"/>
            <a:ext cx="1102899" cy="6286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185D34-5C47-6552-6F57-B83B2148D331}"/>
              </a:ext>
            </a:extLst>
          </p:cNvPr>
          <p:cNvSpPr txBox="1"/>
          <p:nvPr/>
        </p:nvSpPr>
        <p:spPr>
          <a:xfrm>
            <a:off x="8353012" y="2263062"/>
            <a:ext cx="110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2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9FC3F-DD50-856B-29F7-A8CC1878E620}"/>
              </a:ext>
            </a:extLst>
          </p:cNvPr>
          <p:cNvGrpSpPr/>
          <p:nvPr/>
        </p:nvGrpSpPr>
        <p:grpSpPr>
          <a:xfrm>
            <a:off x="6662319" y="4927839"/>
            <a:ext cx="497880" cy="747360"/>
            <a:chOff x="6662319" y="4927839"/>
            <a:chExt cx="49788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B8C08F-981F-BFA3-F874-6BD8F676892C}"/>
                    </a:ext>
                  </a:extLst>
                </p14:cNvPr>
                <p14:cNvContentPartPr/>
                <p14:nvPr/>
              </p14:nvContentPartPr>
              <p14:xfrm>
                <a:off x="6662319" y="4927839"/>
                <a:ext cx="497880" cy="74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B8C08F-981F-BFA3-F874-6BD8F67689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4319" y="4910199"/>
                  <a:ext cx="53352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A0CF5C-3AB3-4A72-B46A-9FB448296DCF}"/>
                    </a:ext>
                  </a:extLst>
                </p14:cNvPr>
                <p14:cNvContentPartPr/>
                <p14:nvPr/>
              </p14:nvContentPartPr>
              <p14:xfrm>
                <a:off x="6912159" y="5160399"/>
                <a:ext cx="1620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A0CF5C-3AB3-4A72-B46A-9FB448296D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94159" y="5142399"/>
                  <a:ext cx="5184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93C5290-4D1F-13F1-5386-995E0D995968}"/>
                  </a:ext>
                </a:extLst>
              </p14:cNvPr>
              <p14:cNvContentPartPr/>
              <p14:nvPr/>
            </p14:nvContentPartPr>
            <p14:xfrm>
              <a:off x="9855159" y="4973919"/>
              <a:ext cx="529560" cy="702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93C5290-4D1F-13F1-5386-995E0D9959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37519" y="4955919"/>
                <a:ext cx="56520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57F18F-9ED5-F932-B7A9-EB011B5C8914}"/>
                  </a:ext>
                </a:extLst>
              </p14:cNvPr>
              <p14:cNvContentPartPr/>
              <p14:nvPr/>
            </p14:nvContentPartPr>
            <p14:xfrm>
              <a:off x="10058199" y="5190639"/>
              <a:ext cx="137160" cy="251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57F18F-9ED5-F932-B7A9-EB011B5C89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40199" y="5172999"/>
                <a:ext cx="1728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94B1B1-7754-146E-FA03-29896435D991}"/>
                  </a:ext>
                </a:extLst>
              </p14:cNvPr>
              <p14:cNvContentPartPr/>
              <p14:nvPr/>
            </p14:nvContentPartPr>
            <p14:xfrm>
              <a:off x="7078479" y="2989959"/>
              <a:ext cx="594360" cy="528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94B1B1-7754-146E-FA03-29896435D9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60479" y="2972319"/>
                <a:ext cx="6300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F3E88F-E2DF-7B42-F7B6-294A3AD2A011}"/>
                  </a:ext>
                </a:extLst>
              </p14:cNvPr>
              <p14:cNvContentPartPr/>
              <p14:nvPr/>
            </p14:nvContentPartPr>
            <p14:xfrm>
              <a:off x="7237239" y="3145839"/>
              <a:ext cx="175680" cy="266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F3E88F-E2DF-7B42-F7B6-294A3AD2A0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19239" y="3128199"/>
                <a:ext cx="21132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D2FA7CF-ECF6-0FD5-3CA8-DF4E98262F47}"/>
              </a:ext>
            </a:extLst>
          </p:cNvPr>
          <p:cNvGrpSpPr/>
          <p:nvPr/>
        </p:nvGrpSpPr>
        <p:grpSpPr>
          <a:xfrm>
            <a:off x="11356359" y="2789439"/>
            <a:ext cx="577800" cy="638280"/>
            <a:chOff x="11356359" y="2789439"/>
            <a:chExt cx="57780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3E2B4C-6A8D-6A5C-F476-C25D60A63852}"/>
                    </a:ext>
                  </a:extLst>
                </p14:cNvPr>
                <p14:cNvContentPartPr/>
                <p14:nvPr/>
              </p14:nvContentPartPr>
              <p14:xfrm>
                <a:off x="11356359" y="2789439"/>
                <a:ext cx="577800" cy="63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3E2B4C-6A8D-6A5C-F476-C25D60A638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38359" y="2771439"/>
                  <a:ext cx="61344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6701CD-9B71-E831-247B-58E0AB39854F}"/>
                    </a:ext>
                  </a:extLst>
                </p14:cNvPr>
                <p14:cNvContentPartPr/>
                <p14:nvPr/>
              </p14:nvContentPartPr>
              <p14:xfrm>
                <a:off x="11545719" y="2990679"/>
                <a:ext cx="200520" cy="19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6701CD-9B71-E831-247B-58E0AB3985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27719" y="2973039"/>
                  <a:ext cx="23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1E0CC8-21F6-6806-4588-39738B025470}"/>
                    </a:ext>
                  </a:extLst>
                </p14:cNvPr>
                <p14:cNvContentPartPr/>
                <p14:nvPr/>
              </p14:nvContentPartPr>
              <p14:xfrm>
                <a:off x="11668839" y="3021639"/>
                <a:ext cx="16920" cy="22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1E0CC8-21F6-6806-4588-39738B0254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651199" y="3003999"/>
                  <a:ext cx="525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F0894FC-BBF4-4A79-C9CE-8BBF5BB3A9AF}"/>
                  </a:ext>
                </a:extLst>
              </p14:cNvPr>
              <p14:cNvContentPartPr/>
              <p14:nvPr/>
            </p14:nvContentPartPr>
            <p14:xfrm>
              <a:off x="10381119" y="2121639"/>
              <a:ext cx="422640" cy="671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F0894FC-BBF4-4A79-C9CE-8BBF5BB3A9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63119" y="2103999"/>
                <a:ext cx="45828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587D51-B293-EF7D-1646-67AF9FA6AD7E}"/>
                  </a:ext>
                </a:extLst>
              </p14:cNvPr>
              <p14:cNvContentPartPr/>
              <p14:nvPr/>
            </p14:nvContentPartPr>
            <p14:xfrm>
              <a:off x="10457079" y="2401359"/>
              <a:ext cx="208800" cy="234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587D51-B293-EF7D-1646-67AF9FA6AD7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39079" y="2383719"/>
                <a:ext cx="244440" cy="270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CCC0A9-6595-5298-8C27-AE4A4DB3F1A3}"/>
              </a:ext>
            </a:extLst>
          </p:cNvPr>
          <p:cNvSpPr txBox="1"/>
          <p:nvPr/>
        </p:nvSpPr>
        <p:spPr>
          <a:xfrm>
            <a:off x="968855" y="5473611"/>
            <a:ext cx="564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Sketch a tracing tree for Fibonacci of 3, by numbers show the sequence of returning from the callee to the caller function</a:t>
            </a:r>
          </a:p>
        </p:txBody>
      </p:sp>
    </p:spTree>
    <p:extLst>
      <p:ext uri="{BB962C8B-B14F-4D97-AF65-F5344CB8AC3E}">
        <p14:creationId xmlns:p14="http://schemas.microsoft.com/office/powerpoint/2010/main" val="34025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  <p:bldP spid="19" grpId="0"/>
      <p:bldP spid="21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B16E-91BE-E656-F0A0-5099203D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0" y="2565305"/>
            <a:ext cx="2631440" cy="1325563"/>
          </a:xfrm>
        </p:spPr>
        <p:txBody>
          <a:bodyPr/>
          <a:lstStyle/>
          <a:p>
            <a:r>
              <a:rPr lang="en-US" dirty="0"/>
              <a:t>Thank You &amp; Good Luck</a:t>
            </a:r>
          </a:p>
        </p:txBody>
      </p:sp>
      <p:pic>
        <p:nvPicPr>
          <p:cNvPr id="17410" name="Picture 2" descr="Why and How to Ask Open-Ended Questions and Examples">
            <a:extLst>
              <a:ext uri="{FF2B5EF4-FFF2-40B4-BE49-F238E27FC236}">
                <a16:creationId xmlns:a16="http://schemas.microsoft.com/office/drawing/2014/main" id="{A4179B05-B375-4B1C-3746-74B99FD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75" y="2077624"/>
            <a:ext cx="3701555" cy="24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1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5D87-FD41-1194-AB93-322DB459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Algorithm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49760B-B9A0-D54C-4EC0-B3154B13A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4413"/>
              </p:ext>
            </p:extLst>
          </p:nvPr>
        </p:nvGraphicFramePr>
        <p:xfrm>
          <a:off x="3701653" y="2586984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5B8C05-3BE2-74B8-08A7-403976E32DFB}"/>
              </a:ext>
            </a:extLst>
          </p:cNvPr>
          <p:cNvSpPr txBox="1"/>
          <p:nvPr/>
        </p:nvSpPr>
        <p:spPr>
          <a:xfrm>
            <a:off x="814917" y="1492505"/>
            <a:ext cx="815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want to sort the array in ascending order (From smallest to largest)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506763-7335-89C9-C655-2810D6F7C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22368"/>
              </p:ext>
            </p:extLst>
          </p:nvPr>
        </p:nvGraphicFramePr>
        <p:xfrm>
          <a:off x="3742264" y="3894781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4A67EE-CE00-D9FE-818C-3C265B397233}"/>
              </a:ext>
            </a:extLst>
          </p:cNvPr>
          <p:cNvCxnSpPr/>
          <p:nvPr/>
        </p:nvCxnSpPr>
        <p:spPr bwMode="auto">
          <a:xfrm>
            <a:off x="4029560" y="2101642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0160BD-3A38-9F9A-A48E-FB212E85DF00}"/>
              </a:ext>
            </a:extLst>
          </p:cNvPr>
          <p:cNvCxnSpPr/>
          <p:nvPr/>
        </p:nvCxnSpPr>
        <p:spPr bwMode="auto">
          <a:xfrm>
            <a:off x="4739899" y="2126992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D27B78-93B2-0D78-EA43-DBA736A8BA0F}"/>
              </a:ext>
            </a:extLst>
          </p:cNvPr>
          <p:cNvSpPr txBox="1"/>
          <p:nvPr/>
        </p:nvSpPr>
        <p:spPr>
          <a:xfrm>
            <a:off x="3701653" y="1796071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59531-7315-2376-00E9-7291809C6BCE}"/>
              </a:ext>
            </a:extLst>
          </p:cNvPr>
          <p:cNvSpPr txBox="1"/>
          <p:nvPr/>
        </p:nvSpPr>
        <p:spPr>
          <a:xfrm>
            <a:off x="4419451" y="1793019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EA9D0-7B08-BA12-DD1F-8DC7B57A65BF}"/>
              </a:ext>
            </a:extLst>
          </p:cNvPr>
          <p:cNvSpPr txBox="1"/>
          <p:nvPr/>
        </p:nvSpPr>
        <p:spPr>
          <a:xfrm>
            <a:off x="612289" y="2340287"/>
            <a:ext cx="2734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each element with its adjacent element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1D97F-B30F-B666-148A-512E8AB2ACB6}"/>
              </a:ext>
            </a:extLst>
          </p:cNvPr>
          <p:cNvSpPr txBox="1"/>
          <p:nvPr/>
        </p:nvSpPr>
        <p:spPr>
          <a:xfrm>
            <a:off x="612288" y="3604236"/>
            <a:ext cx="2734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]&gt;</a:t>
            </a:r>
            <a:r>
              <a:rPr lang="en-US" dirty="0" err="1"/>
              <a:t>arr</a:t>
            </a:r>
            <a:r>
              <a:rPr lang="en-US" dirty="0"/>
              <a:t>[i+1]</a:t>
            </a:r>
          </a:p>
          <a:p>
            <a:r>
              <a:rPr lang="en-US" dirty="0"/>
              <a:t>  make a swap</a:t>
            </a:r>
          </a:p>
          <a:p>
            <a:endParaRPr lang="en-US" dirty="0"/>
          </a:p>
          <a:p>
            <a:r>
              <a:rPr lang="en-US" dirty="0"/>
              <a:t>Then repeat comparison for next </a:t>
            </a:r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94264-7AE0-1A55-3D7B-774415D14D24}"/>
              </a:ext>
            </a:extLst>
          </p:cNvPr>
          <p:cNvCxnSpPr/>
          <p:nvPr/>
        </p:nvCxnSpPr>
        <p:spPr bwMode="auto">
          <a:xfrm>
            <a:off x="4879384" y="3502770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5B85BF-8EF7-2E35-F485-F805D9928D54}"/>
              </a:ext>
            </a:extLst>
          </p:cNvPr>
          <p:cNvCxnSpPr/>
          <p:nvPr/>
        </p:nvCxnSpPr>
        <p:spPr bwMode="auto">
          <a:xfrm>
            <a:off x="5589723" y="3528120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2A0335-C6E2-03B9-B18F-46D960C78ECD}"/>
              </a:ext>
            </a:extLst>
          </p:cNvPr>
          <p:cNvSpPr txBox="1"/>
          <p:nvPr/>
        </p:nvSpPr>
        <p:spPr>
          <a:xfrm>
            <a:off x="4551477" y="3197199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45B81-8F39-DAAA-3482-A6478BC0DA46}"/>
              </a:ext>
            </a:extLst>
          </p:cNvPr>
          <p:cNvSpPr txBox="1"/>
          <p:nvPr/>
        </p:nvSpPr>
        <p:spPr>
          <a:xfrm>
            <a:off x="5269275" y="3194147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3BFFC56-758B-DF08-42CE-C510B72AE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99584"/>
              </p:ext>
            </p:extLst>
          </p:nvPr>
        </p:nvGraphicFramePr>
        <p:xfrm>
          <a:off x="3742264" y="5487452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45A1B8-393D-5B36-CF57-9A2796FCFC9A}"/>
              </a:ext>
            </a:extLst>
          </p:cNvPr>
          <p:cNvCxnSpPr/>
          <p:nvPr/>
        </p:nvCxnSpPr>
        <p:spPr bwMode="auto">
          <a:xfrm>
            <a:off x="5587141" y="5140361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6DB866-1AF0-BE00-830C-28EAF84DF812}"/>
              </a:ext>
            </a:extLst>
          </p:cNvPr>
          <p:cNvCxnSpPr/>
          <p:nvPr/>
        </p:nvCxnSpPr>
        <p:spPr bwMode="auto">
          <a:xfrm>
            <a:off x="6289729" y="5140361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270139-E97B-46E7-A93A-7149D20415CA}"/>
              </a:ext>
            </a:extLst>
          </p:cNvPr>
          <p:cNvSpPr txBox="1"/>
          <p:nvPr/>
        </p:nvSpPr>
        <p:spPr>
          <a:xfrm>
            <a:off x="5295390" y="4791909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820D20-9BFA-C351-C8B8-4ADD2436874E}"/>
              </a:ext>
            </a:extLst>
          </p:cNvPr>
          <p:cNvSpPr txBox="1"/>
          <p:nvPr/>
        </p:nvSpPr>
        <p:spPr>
          <a:xfrm>
            <a:off x="5907159" y="4795531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CC2DC-6C50-D387-84F5-7B0C21D26ECB}"/>
              </a:ext>
            </a:extLst>
          </p:cNvPr>
          <p:cNvSpPr txBox="1"/>
          <p:nvPr/>
        </p:nvSpPr>
        <p:spPr>
          <a:xfrm>
            <a:off x="7147154" y="3192238"/>
            <a:ext cx="1554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swap</a:t>
            </a:r>
          </a:p>
        </p:txBody>
      </p:sp>
    </p:spTree>
    <p:extLst>
      <p:ext uri="{BB962C8B-B14F-4D97-AF65-F5344CB8AC3E}">
        <p14:creationId xmlns:p14="http://schemas.microsoft.com/office/powerpoint/2010/main" val="406170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5D87-FD41-1194-AB93-322DB459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B8C05-3BE2-74B8-08A7-403976E32DFB}"/>
              </a:ext>
            </a:extLst>
          </p:cNvPr>
          <p:cNvSpPr txBox="1"/>
          <p:nvPr/>
        </p:nvSpPr>
        <p:spPr>
          <a:xfrm>
            <a:off x="814917" y="1492505"/>
            <a:ext cx="815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want to sort the array in ascending order (From smallest to largest)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3BFFC56-758B-DF08-42CE-C510B72AE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87858"/>
              </p:ext>
            </p:extLst>
          </p:nvPr>
        </p:nvGraphicFramePr>
        <p:xfrm>
          <a:off x="814917" y="2557380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45A1B8-393D-5B36-CF57-9A2796FCFC9A}"/>
              </a:ext>
            </a:extLst>
          </p:cNvPr>
          <p:cNvCxnSpPr/>
          <p:nvPr/>
        </p:nvCxnSpPr>
        <p:spPr bwMode="auto">
          <a:xfrm>
            <a:off x="2659794" y="2210289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6DB866-1AF0-BE00-830C-28EAF84DF812}"/>
              </a:ext>
            </a:extLst>
          </p:cNvPr>
          <p:cNvCxnSpPr/>
          <p:nvPr/>
        </p:nvCxnSpPr>
        <p:spPr bwMode="auto">
          <a:xfrm>
            <a:off x="3362382" y="2210289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270139-E97B-46E7-A93A-7149D20415CA}"/>
              </a:ext>
            </a:extLst>
          </p:cNvPr>
          <p:cNvSpPr txBox="1"/>
          <p:nvPr/>
        </p:nvSpPr>
        <p:spPr>
          <a:xfrm>
            <a:off x="2368043" y="1861837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820D20-9BFA-C351-C8B8-4ADD2436874E}"/>
              </a:ext>
            </a:extLst>
          </p:cNvPr>
          <p:cNvSpPr txBox="1"/>
          <p:nvPr/>
        </p:nvSpPr>
        <p:spPr>
          <a:xfrm>
            <a:off x="2979812" y="1865459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AF4E92-7FB3-22C9-E37E-AD972A6B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63901"/>
              </p:ext>
            </p:extLst>
          </p:nvPr>
        </p:nvGraphicFramePr>
        <p:xfrm>
          <a:off x="824101" y="3744361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600EFD-9046-A5B2-E8CA-77E8696AC4A1}"/>
              </a:ext>
            </a:extLst>
          </p:cNvPr>
          <p:cNvCxnSpPr/>
          <p:nvPr/>
        </p:nvCxnSpPr>
        <p:spPr bwMode="auto">
          <a:xfrm>
            <a:off x="3431497" y="3361759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74E5D0-14D6-D6A9-17A4-44CC9AEE4412}"/>
              </a:ext>
            </a:extLst>
          </p:cNvPr>
          <p:cNvCxnSpPr/>
          <p:nvPr/>
        </p:nvCxnSpPr>
        <p:spPr bwMode="auto">
          <a:xfrm>
            <a:off x="4024194" y="3345633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15D369-748C-3867-D5DE-8509544E76C4}"/>
              </a:ext>
            </a:extLst>
          </p:cNvPr>
          <p:cNvSpPr txBox="1"/>
          <p:nvPr/>
        </p:nvSpPr>
        <p:spPr>
          <a:xfrm>
            <a:off x="3080955" y="3023205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660F96-CB84-1234-43A4-3F05047C54EA}"/>
              </a:ext>
            </a:extLst>
          </p:cNvPr>
          <p:cNvSpPr txBox="1"/>
          <p:nvPr/>
        </p:nvSpPr>
        <p:spPr>
          <a:xfrm>
            <a:off x="3752760" y="2994685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DC1ED-BF30-8E72-D06B-C876B808645A}"/>
              </a:ext>
            </a:extLst>
          </p:cNvPr>
          <p:cNvSpPr txBox="1"/>
          <p:nvPr/>
        </p:nvSpPr>
        <p:spPr>
          <a:xfrm>
            <a:off x="5113979" y="3210712"/>
            <a:ext cx="1554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swap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91421F9-1806-402F-9C91-B615211D2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69117"/>
              </p:ext>
            </p:extLst>
          </p:nvPr>
        </p:nvGraphicFramePr>
        <p:xfrm>
          <a:off x="814917" y="4865336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BCA5AB-7CA3-7B05-EA58-837042342A82}"/>
              </a:ext>
            </a:extLst>
          </p:cNvPr>
          <p:cNvCxnSpPr/>
          <p:nvPr/>
        </p:nvCxnSpPr>
        <p:spPr bwMode="auto">
          <a:xfrm>
            <a:off x="4021382" y="4457265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D17E8-1B7A-0518-4EE9-578E39BC1166}"/>
              </a:ext>
            </a:extLst>
          </p:cNvPr>
          <p:cNvCxnSpPr/>
          <p:nvPr/>
        </p:nvCxnSpPr>
        <p:spPr bwMode="auto">
          <a:xfrm>
            <a:off x="4764030" y="4482734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1C8F98-1668-7EB8-127D-339325552BFE}"/>
              </a:ext>
            </a:extLst>
          </p:cNvPr>
          <p:cNvSpPr txBox="1"/>
          <p:nvPr/>
        </p:nvSpPr>
        <p:spPr>
          <a:xfrm>
            <a:off x="3671078" y="4112995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0B247-C048-6A03-DE20-2719030149DA}"/>
              </a:ext>
            </a:extLst>
          </p:cNvPr>
          <p:cNvSpPr txBox="1"/>
          <p:nvPr/>
        </p:nvSpPr>
        <p:spPr>
          <a:xfrm>
            <a:off x="4383990" y="4097257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6B7BC7C-9E40-DE99-EC96-4A8F26318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59214"/>
              </p:ext>
            </p:extLst>
          </p:nvPr>
        </p:nvGraphicFramePr>
        <p:xfrm>
          <a:off x="814917" y="6001879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E5424-B4B0-9630-8D6A-9A2A1112860E}"/>
              </a:ext>
            </a:extLst>
          </p:cNvPr>
          <p:cNvCxnSpPr/>
          <p:nvPr/>
        </p:nvCxnSpPr>
        <p:spPr bwMode="auto">
          <a:xfrm>
            <a:off x="4894217" y="5588092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5FA022-2629-1344-849A-7EF938E1177C}"/>
              </a:ext>
            </a:extLst>
          </p:cNvPr>
          <p:cNvCxnSpPr/>
          <p:nvPr/>
        </p:nvCxnSpPr>
        <p:spPr bwMode="auto">
          <a:xfrm>
            <a:off x="5585440" y="5654788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3A58FD-2509-B33F-43A4-10A52783F2B3}"/>
              </a:ext>
            </a:extLst>
          </p:cNvPr>
          <p:cNvSpPr txBox="1"/>
          <p:nvPr/>
        </p:nvSpPr>
        <p:spPr>
          <a:xfrm>
            <a:off x="4561681" y="5297156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FE4F7-E186-276D-328F-03BC08B093B9}"/>
              </a:ext>
            </a:extLst>
          </p:cNvPr>
          <p:cNvSpPr txBox="1"/>
          <p:nvPr/>
        </p:nvSpPr>
        <p:spPr>
          <a:xfrm>
            <a:off x="5113979" y="5282578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D107668-4E79-D40B-3C2E-0BC93FB28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26140"/>
              </p:ext>
            </p:extLst>
          </p:nvPr>
        </p:nvGraphicFramePr>
        <p:xfrm>
          <a:off x="6949663" y="4068022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CFA11D2-3DBD-B083-01BA-E9A52B7BA562}"/>
                  </a:ext>
                </a:extLst>
              </p14:cNvPr>
              <p14:cNvContentPartPr/>
              <p14:nvPr/>
            </p14:nvContentPartPr>
            <p14:xfrm>
              <a:off x="4927973" y="4513119"/>
              <a:ext cx="4141440" cy="2058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CFA11D2-3DBD-B083-01BA-E9A52B7BA5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0333" y="4495119"/>
                <a:ext cx="4177080" cy="20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77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5D87-FD41-1194-AB93-322DB459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B8C05-3BE2-74B8-08A7-403976E32DFB}"/>
              </a:ext>
            </a:extLst>
          </p:cNvPr>
          <p:cNvSpPr txBox="1"/>
          <p:nvPr/>
        </p:nvSpPr>
        <p:spPr>
          <a:xfrm>
            <a:off x="814917" y="1492505"/>
            <a:ext cx="815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want to sort the array in ascending order (From smallest to largest)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D107668-4E79-D40B-3C2E-0BC93FB28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98715"/>
              </p:ext>
            </p:extLst>
          </p:nvPr>
        </p:nvGraphicFramePr>
        <p:xfrm>
          <a:off x="1908405" y="2467930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87DA60D-8493-35AA-0455-17B913A5673D}"/>
              </a:ext>
            </a:extLst>
          </p:cNvPr>
          <p:cNvSpPr txBox="1"/>
          <p:nvPr/>
        </p:nvSpPr>
        <p:spPr>
          <a:xfrm>
            <a:off x="818163" y="3183048"/>
            <a:ext cx="40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last  j could reach?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4F9DD8-E3D2-84FF-4FAA-ADDB662A4572}"/>
              </a:ext>
            </a:extLst>
          </p:cNvPr>
          <p:cNvSpPr txBox="1"/>
          <p:nvPr/>
        </p:nvSpPr>
        <p:spPr>
          <a:xfrm>
            <a:off x="814917" y="4752340"/>
            <a:ext cx="56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did you accomplish with one traverse?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9286DB-BED1-B2B7-70D0-5CD82A15913A}"/>
              </a:ext>
            </a:extLst>
          </p:cNvPr>
          <p:cNvSpPr txBox="1"/>
          <p:nvPr/>
        </p:nvSpPr>
        <p:spPr>
          <a:xfrm>
            <a:off x="814917" y="3674230"/>
            <a:ext cx="40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 = SIZE -1 -1   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j&lt;SIZE-1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B4C158-B5CA-D7AF-71AC-0DE96F898BFF}"/>
              </a:ext>
            </a:extLst>
          </p:cNvPr>
          <p:cNvSpPr txBox="1"/>
          <p:nvPr/>
        </p:nvSpPr>
        <p:spPr>
          <a:xfrm>
            <a:off x="814917" y="5213404"/>
            <a:ext cx="407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pushed the largest number to the end in its correct place.</a:t>
            </a:r>
          </a:p>
        </p:txBody>
      </p:sp>
      <p:pic>
        <p:nvPicPr>
          <p:cNvPr id="1028" name="Picture 4" descr="🫸 Rightwards Pushing Hand Emoji">
            <a:extLst>
              <a:ext uri="{FF2B5EF4-FFF2-40B4-BE49-F238E27FC236}">
                <a16:creationId xmlns:a16="http://schemas.microsoft.com/office/drawing/2014/main" id="{14F1794D-77E1-1492-6FAB-43B49C6D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96" y="5285388"/>
            <a:ext cx="79945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A2F-8AFB-D0E7-3E83-0BD8C620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44BB1-FCA5-0158-80C8-A297FBB30D2B}"/>
              </a:ext>
            </a:extLst>
          </p:cNvPr>
          <p:cNvSpPr txBox="1"/>
          <p:nvPr/>
        </p:nvSpPr>
        <p:spPr>
          <a:xfrm>
            <a:off x="1009650" y="181763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SIZE - 1;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j++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 &gt;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temp =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[j];</a:t>
            </a:r>
          </a:p>
          <a:p>
            <a:pPr lvl="2"/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[j] = </a:t>
            </a:r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 + 1];</a:t>
            </a:r>
          </a:p>
          <a:p>
            <a:pPr lvl="2"/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 = temp;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377313-6C7D-B6DF-3C32-FA1027E00834}"/>
              </a:ext>
            </a:extLst>
          </p:cNvPr>
          <p:cNvSpPr txBox="1"/>
          <p:nvPr/>
        </p:nvSpPr>
        <p:spPr>
          <a:xfrm>
            <a:off x="7105650" y="1633389"/>
            <a:ext cx="407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 reach a sorted array with one traverse to the array?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62C40-75A8-E3C8-F349-6C30A2A30A07}"/>
              </a:ext>
            </a:extLst>
          </p:cNvPr>
          <p:cNvSpPr txBox="1"/>
          <p:nvPr/>
        </p:nvSpPr>
        <p:spPr>
          <a:xfrm>
            <a:off x="7176586" y="2320390"/>
            <a:ext cx="40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it is not enough</a:t>
            </a:r>
          </a:p>
        </p:txBody>
      </p:sp>
      <p:pic>
        <p:nvPicPr>
          <p:cNvPr id="1026" name="Picture 2" descr="Confused Emoji Images – Browse 27,448 Stock Photos, Vectors, and Video |  Adobe Stock">
            <a:extLst>
              <a:ext uri="{FF2B5EF4-FFF2-40B4-BE49-F238E27FC236}">
                <a16:creationId xmlns:a16="http://schemas.microsoft.com/office/drawing/2014/main" id="{B8B02B4A-F101-6D16-E9FA-A548E593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37" y="2201343"/>
            <a:ext cx="1303185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FCA87-9A2B-E848-4798-219C9203E936}"/>
              </a:ext>
            </a:extLst>
          </p:cNvPr>
          <p:cNvSpPr txBox="1"/>
          <p:nvPr/>
        </p:nvSpPr>
        <p:spPr>
          <a:xfrm>
            <a:off x="5944337" y="3132166"/>
            <a:ext cx="56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shall you do?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8DA78-9F62-0187-4E5C-075158A0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900" y="3146256"/>
            <a:ext cx="1790700" cy="1331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70D33-E48F-A554-3CBC-D545ED3F4D68}"/>
              </a:ext>
            </a:extLst>
          </p:cNvPr>
          <p:cNvSpPr txBox="1"/>
          <p:nvPr/>
        </p:nvSpPr>
        <p:spPr>
          <a:xfrm>
            <a:off x="6848521" y="4164174"/>
            <a:ext cx="4590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traversing the array again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You need another loop to repeat the loop of comparison and swapping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4FE82C-6BBF-E0D7-B480-8E0D10B4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18489"/>
              </p:ext>
            </p:extLst>
          </p:nvPr>
        </p:nvGraphicFramePr>
        <p:xfrm>
          <a:off x="1519369" y="5135179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3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A653-9759-DA1D-D6D5-E89DDDFA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3E69D3-824B-31F6-49EF-476331C6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93299"/>
              </p:ext>
            </p:extLst>
          </p:nvPr>
        </p:nvGraphicFramePr>
        <p:xfrm>
          <a:off x="814918" y="2544379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68710B-EB9F-E0C7-6A06-638551AD5C61}"/>
              </a:ext>
            </a:extLst>
          </p:cNvPr>
          <p:cNvCxnSpPr/>
          <p:nvPr/>
        </p:nvCxnSpPr>
        <p:spPr bwMode="auto">
          <a:xfrm>
            <a:off x="1106669" y="2172189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F20BB5-2FCF-DA45-2B65-EE8B389F62EC}"/>
              </a:ext>
            </a:extLst>
          </p:cNvPr>
          <p:cNvCxnSpPr/>
          <p:nvPr/>
        </p:nvCxnSpPr>
        <p:spPr bwMode="auto">
          <a:xfrm>
            <a:off x="1809257" y="2172189"/>
            <a:ext cx="0" cy="347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9C69C8-FD0E-983A-BA96-68FCC6AFF8C5}"/>
              </a:ext>
            </a:extLst>
          </p:cNvPr>
          <p:cNvSpPr txBox="1"/>
          <p:nvPr/>
        </p:nvSpPr>
        <p:spPr>
          <a:xfrm>
            <a:off x="814918" y="1823737"/>
            <a:ext cx="712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EA0-B1D5-8AC9-85F4-4644C3F5B764}"/>
              </a:ext>
            </a:extLst>
          </p:cNvPr>
          <p:cNvSpPr txBox="1"/>
          <p:nvPr/>
        </p:nvSpPr>
        <p:spPr>
          <a:xfrm>
            <a:off x="1426687" y="1827359"/>
            <a:ext cx="1020454" cy="3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arr</a:t>
            </a:r>
            <a:r>
              <a:rPr lang="en-US" sz="1600" dirty="0"/>
              <a:t>[j+1]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06C681-0676-E0F8-77AE-3DC19A51D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97602"/>
              </p:ext>
            </p:extLst>
          </p:nvPr>
        </p:nvGraphicFramePr>
        <p:xfrm>
          <a:off x="814918" y="3399209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687386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63060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FEAF57-A51E-5286-FFBD-4D7DE59C5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59696"/>
              </p:ext>
            </p:extLst>
          </p:nvPr>
        </p:nvGraphicFramePr>
        <p:xfrm>
          <a:off x="814918" y="4307745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687386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63060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3303626-37CA-DA94-93BD-48532A76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52090"/>
              </p:ext>
            </p:extLst>
          </p:nvPr>
        </p:nvGraphicFramePr>
        <p:xfrm>
          <a:off x="814917" y="5030861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687386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63060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F4C56F-E1A1-3679-D0E3-4F12C35F4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42373"/>
              </p:ext>
            </p:extLst>
          </p:nvPr>
        </p:nvGraphicFramePr>
        <p:xfrm>
          <a:off x="814916" y="5827542"/>
          <a:ext cx="50765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223">
                  <a:extLst>
                    <a:ext uri="{9D8B030D-6E8A-4147-A177-3AD203B41FA5}">
                      <a16:colId xmlns:a16="http://schemas.microsoft.com/office/drawing/2014/main" val="189209987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578887090"/>
                    </a:ext>
                  </a:extLst>
                </a:gridCol>
                <a:gridCol w="687386">
                  <a:extLst>
                    <a:ext uri="{9D8B030D-6E8A-4147-A177-3AD203B41FA5}">
                      <a16:colId xmlns:a16="http://schemas.microsoft.com/office/drawing/2014/main" val="3979499533"/>
                    </a:ext>
                  </a:extLst>
                </a:gridCol>
                <a:gridCol w="763060">
                  <a:extLst>
                    <a:ext uri="{9D8B030D-6E8A-4147-A177-3AD203B41FA5}">
                      <a16:colId xmlns:a16="http://schemas.microsoft.com/office/drawing/2014/main" val="57953125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1935067529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42803800"/>
                    </a:ext>
                  </a:extLst>
                </a:gridCol>
                <a:gridCol w="725223">
                  <a:extLst>
                    <a:ext uri="{9D8B030D-6E8A-4147-A177-3AD203B41FA5}">
                      <a16:colId xmlns:a16="http://schemas.microsoft.com/office/drawing/2014/main" val="30203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0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A653-9759-DA1D-D6D5-E89DDDFA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B5137-E5EC-CADB-C361-F24C8A130839}"/>
              </a:ext>
            </a:extLst>
          </p:cNvPr>
          <p:cNvSpPr txBox="1"/>
          <p:nvPr/>
        </p:nvSpPr>
        <p:spPr>
          <a:xfrm>
            <a:off x="571500" y="1476792"/>
            <a:ext cx="8839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bubbleSort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temp;</a:t>
            </a:r>
          </a:p>
          <a:p>
            <a:pPr lvl="1"/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SIZE; i++)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j = 0; j &lt; SIZE - 1;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3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 &gt;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+ 1])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4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temp = 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[j];</a:t>
            </a:r>
          </a:p>
          <a:p>
            <a:pPr lvl="4"/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[j] = </a:t>
            </a:r>
            <a:r>
              <a:rPr lang="sv-SE" dirty="0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sv-SE" dirty="0">
                <a:solidFill>
                  <a:srgbClr val="000000"/>
                </a:solidFill>
                <a:latin typeface="Cascadia Mono" panose="020B0609020000020004" pitchFamily="49" charset="0"/>
              </a:rPr>
              <a:t>[j + 1];</a:t>
            </a:r>
          </a:p>
          <a:p>
            <a:pPr lvl="4"/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[j + 1] = temp;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61BA4-A89F-6980-FB16-F25F625CCB3E}"/>
              </a:ext>
            </a:extLst>
          </p:cNvPr>
          <p:cNvSpPr txBox="1"/>
          <p:nvPr/>
        </p:nvSpPr>
        <p:spPr>
          <a:xfrm>
            <a:off x="6096000" y="2796640"/>
            <a:ext cx="506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Inner loop for comparing and swapping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242C1-B1D5-A3CF-0E4E-738D044C8B0E}"/>
              </a:ext>
            </a:extLst>
          </p:cNvPr>
          <p:cNvSpPr txBox="1"/>
          <p:nvPr/>
        </p:nvSpPr>
        <p:spPr>
          <a:xfrm>
            <a:off x="5848350" y="2244190"/>
            <a:ext cx="506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Outer loop for repeating the traverse</a:t>
            </a:r>
          </a:p>
        </p:txBody>
      </p:sp>
      <p:pic>
        <p:nvPicPr>
          <p:cNvPr id="5122" name="Picture 2" descr="Okay Emoji Images – Browse 12,481 Stock Photos, Vectors, and Video | Adobe  Stock">
            <a:extLst>
              <a:ext uri="{FF2B5EF4-FFF2-40B4-BE49-F238E27FC236}">
                <a16:creationId xmlns:a16="http://schemas.microsoft.com/office/drawing/2014/main" id="{E0EB8BCA-2C5F-2CF1-4518-EE740B26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97" y="4540110"/>
            <a:ext cx="105070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CF5D7D-E322-DB3B-1773-8B07C75B6919}"/>
              </a:ext>
            </a:extLst>
          </p:cNvPr>
          <p:cNvSpPr txBox="1"/>
          <p:nvPr/>
        </p:nvSpPr>
        <p:spPr>
          <a:xfrm>
            <a:off x="5222655" y="5843567"/>
            <a:ext cx="644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Perfect – Unfortunately we can do better than that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4" name="Picture 4" descr="Sad Face Emoji&quot; Sticker by dmentes | Redbubble">
            <a:extLst>
              <a:ext uri="{FF2B5EF4-FFF2-40B4-BE49-F238E27FC236}">
                <a16:creationId xmlns:a16="http://schemas.microsoft.com/office/drawing/2014/main" id="{C015A1A1-9CC6-EC97-6CBA-81007ECA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46" y="4423391"/>
            <a:ext cx="1284398" cy="129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86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7219</TotalTime>
  <Words>1929</Words>
  <Application>Microsoft Office PowerPoint</Application>
  <PresentationFormat>Widescreen</PresentationFormat>
  <Paragraphs>518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Cascadia Mono</vt:lpstr>
      <vt:lpstr>Consolas</vt:lpstr>
      <vt:lpstr>Dosis</vt:lpstr>
      <vt:lpstr>Google Sans</vt:lpstr>
      <vt:lpstr>Lato</vt:lpstr>
      <vt:lpstr>Wingdings</vt:lpstr>
      <vt:lpstr>template</vt:lpstr>
      <vt:lpstr>Custom Design</vt:lpstr>
      <vt:lpstr>Introduction to  Programming</vt:lpstr>
      <vt:lpstr>Searching an Array Example</vt:lpstr>
      <vt:lpstr>Searching an Array Example</vt:lpstr>
      <vt:lpstr>Bubble Sort Algorithm</vt:lpstr>
      <vt:lpstr>Bubble Sort</vt:lpstr>
      <vt:lpstr>Bubble Sort</vt:lpstr>
      <vt:lpstr>Bubble sort</vt:lpstr>
      <vt:lpstr>Bubble sort</vt:lpstr>
      <vt:lpstr>Bubble sort</vt:lpstr>
      <vt:lpstr>Optimized Bubble sort</vt:lpstr>
      <vt:lpstr>Sum of all rows</vt:lpstr>
      <vt:lpstr>Extract negative numbers</vt:lpstr>
      <vt:lpstr>Functions and Passing parameters</vt:lpstr>
      <vt:lpstr>Passing parameters by value</vt:lpstr>
      <vt:lpstr>Passing parameters by Value</vt:lpstr>
      <vt:lpstr>Passing parameters by Reference</vt:lpstr>
      <vt:lpstr>Function Overloading</vt:lpstr>
      <vt:lpstr>Function calling function</vt:lpstr>
      <vt:lpstr>Pointers with arrays</vt:lpstr>
      <vt:lpstr>Pointers with arrays</vt:lpstr>
      <vt:lpstr>Traversing an array using pointers</vt:lpstr>
      <vt:lpstr>Returning an array in C++</vt:lpstr>
      <vt:lpstr>Returning an array in C++</vt:lpstr>
      <vt:lpstr>Writing to a file</vt:lpstr>
      <vt:lpstr>Reading from a file</vt:lpstr>
      <vt:lpstr>Writing and Reading Array of struct</vt:lpstr>
      <vt:lpstr>Writing and Reading Array of struct</vt:lpstr>
      <vt:lpstr>                 Passing file stream variable to a function</vt:lpstr>
      <vt:lpstr>Exception Handling</vt:lpstr>
      <vt:lpstr>Exception Handling</vt:lpstr>
      <vt:lpstr>Division by Zero</vt:lpstr>
      <vt:lpstr>Division by Zero</vt:lpstr>
      <vt:lpstr>Recursive functions</vt:lpstr>
      <vt:lpstr>Example : Factorial using loops</vt:lpstr>
      <vt:lpstr>Example : Factorial using recursion</vt:lpstr>
      <vt:lpstr>Example : Fibonacci series</vt:lpstr>
      <vt:lpstr>Example 2 : Fibonacci series</vt:lpstr>
      <vt:lpstr>Example  : Fibonacci series</vt:lpstr>
      <vt:lpstr>Thank You &amp; Good Luck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</dc:title>
  <dc:creator>Noura.Elmaghawry</dc:creator>
  <cp:lastModifiedBy>Noura.Elmaghawry</cp:lastModifiedBy>
  <cp:revision>188</cp:revision>
  <dcterms:created xsi:type="dcterms:W3CDTF">2023-09-25T08:10:36Z</dcterms:created>
  <dcterms:modified xsi:type="dcterms:W3CDTF">2024-04-29T07:07:12Z</dcterms:modified>
</cp:coreProperties>
</file>